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2"/>
  </p:notesMasterIdLst>
  <p:sldIdLst>
    <p:sldId id="256" r:id="rId2"/>
    <p:sldId id="274" r:id="rId3"/>
    <p:sldId id="257" r:id="rId4"/>
    <p:sldId id="263" r:id="rId5"/>
    <p:sldId id="261" r:id="rId6"/>
    <p:sldId id="275" r:id="rId7"/>
    <p:sldId id="270" r:id="rId8"/>
    <p:sldId id="276" r:id="rId9"/>
    <p:sldId id="277" r:id="rId10"/>
    <p:sldId id="284" r:id="rId11"/>
    <p:sldId id="285" r:id="rId12"/>
    <p:sldId id="286" r:id="rId13"/>
    <p:sldId id="287" r:id="rId14"/>
    <p:sldId id="271" r:id="rId15"/>
    <p:sldId id="272" r:id="rId16"/>
    <p:sldId id="273" r:id="rId17"/>
    <p:sldId id="267" r:id="rId18"/>
    <p:sldId id="269" r:id="rId19"/>
    <p:sldId id="279" r:id="rId20"/>
    <p:sldId id="280" r:id="rId21"/>
    <p:sldId id="281" r:id="rId22"/>
    <p:sldId id="282" r:id="rId23"/>
    <p:sldId id="283" r:id="rId24"/>
    <p:sldId id="290" r:id="rId25"/>
    <p:sldId id="288" r:id="rId26"/>
    <p:sldId id="293" r:id="rId27"/>
    <p:sldId id="289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2" r:id="rId36"/>
    <p:sldId id="305" r:id="rId37"/>
    <p:sldId id="306" r:id="rId38"/>
    <p:sldId id="307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00E50-290C-4E92-B497-D296671B3902}" type="doc">
      <dgm:prSet loTypeId="urn:microsoft.com/office/officeart/2011/layout/CircleProcess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B8DB99A-EC8F-41E3-90E8-A28AF54FA40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story</a:t>
          </a:r>
        </a:p>
      </dgm:t>
    </dgm:pt>
    <dgm:pt modelId="{A3A0100E-370B-479D-B8AD-3393A305CDC2}" type="parTrans" cxnId="{744E2A2F-C838-4BEC-9AD5-B5CEBD1C8464}">
      <dgm:prSet/>
      <dgm:spPr/>
      <dgm:t>
        <a:bodyPr/>
        <a:lstStyle/>
        <a:p>
          <a:endParaRPr lang="en-US"/>
        </a:p>
      </dgm:t>
    </dgm:pt>
    <dgm:pt modelId="{9945ED23-A05C-417A-9697-ADFC95EDC8E8}" type="sibTrans" cxnId="{744E2A2F-C838-4BEC-9AD5-B5CEBD1C8464}">
      <dgm:prSet/>
      <dgm:spPr/>
      <dgm:t>
        <a:bodyPr/>
        <a:lstStyle/>
        <a:p>
          <a:endParaRPr lang="en-US"/>
        </a:p>
      </dgm:t>
    </dgm:pt>
    <dgm:pt modelId="{0DD00332-5906-40B7-8280-61110114D56B}">
      <dgm:prSet phldrT="[Text]"/>
      <dgm:spPr/>
      <dgm:t>
        <a:bodyPr/>
        <a:lstStyle/>
        <a:p>
          <a:r>
            <a:rPr lang="en-US" dirty="0"/>
            <a:t>World Around You</a:t>
          </a:r>
        </a:p>
      </dgm:t>
    </dgm:pt>
    <dgm:pt modelId="{AEACE966-8BD0-44F0-9784-D368DE94443C}" type="parTrans" cxnId="{C163A264-EA72-496A-BC7F-774D3B5A8B93}">
      <dgm:prSet/>
      <dgm:spPr/>
      <dgm:t>
        <a:bodyPr/>
        <a:lstStyle/>
        <a:p>
          <a:endParaRPr lang="en-US"/>
        </a:p>
      </dgm:t>
    </dgm:pt>
    <dgm:pt modelId="{4B9DA18A-0ECA-4D9B-93B6-F0477B893796}" type="sibTrans" cxnId="{C163A264-EA72-496A-BC7F-774D3B5A8B93}">
      <dgm:prSet/>
      <dgm:spPr/>
      <dgm:t>
        <a:bodyPr/>
        <a:lstStyle/>
        <a:p>
          <a:endParaRPr lang="en-US"/>
        </a:p>
      </dgm:t>
    </dgm:pt>
    <dgm:pt modelId="{BEC97EF2-85AE-4A2B-8281-79B78DF2C7A2}">
      <dgm:prSet phldrT="[Text]"/>
      <dgm:spPr/>
      <dgm:t>
        <a:bodyPr/>
        <a:lstStyle/>
        <a:p>
          <a:r>
            <a:rPr lang="en-US" dirty="0"/>
            <a:t>Your Objective</a:t>
          </a:r>
        </a:p>
      </dgm:t>
    </dgm:pt>
    <dgm:pt modelId="{8850AFA1-3A2D-49B0-AE99-8507D612B77C}" type="parTrans" cxnId="{FA4EA8A8-5B51-4B59-833C-0BBADEAAC9A2}">
      <dgm:prSet/>
      <dgm:spPr/>
      <dgm:t>
        <a:bodyPr/>
        <a:lstStyle/>
        <a:p>
          <a:endParaRPr lang="en-US"/>
        </a:p>
      </dgm:t>
    </dgm:pt>
    <dgm:pt modelId="{22DBEEA6-0ADB-4FB5-9E9F-0A01B1A24418}" type="sibTrans" cxnId="{FA4EA8A8-5B51-4B59-833C-0BBADEAAC9A2}">
      <dgm:prSet/>
      <dgm:spPr/>
      <dgm:t>
        <a:bodyPr/>
        <a:lstStyle/>
        <a:p>
          <a:endParaRPr lang="en-US"/>
        </a:p>
      </dgm:t>
    </dgm:pt>
    <dgm:pt modelId="{0EC4891C-3D11-4CA1-A563-06C3BF9799D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Puzzles</a:t>
          </a:r>
        </a:p>
      </dgm:t>
    </dgm:pt>
    <dgm:pt modelId="{E5C3D99A-5C08-4DF6-8DA1-2051707F9B34}" type="parTrans" cxnId="{E7B89BB2-29C0-4B1C-9598-78A8D70ADAFB}">
      <dgm:prSet/>
      <dgm:spPr/>
      <dgm:t>
        <a:bodyPr/>
        <a:lstStyle/>
        <a:p>
          <a:endParaRPr lang="en-US"/>
        </a:p>
      </dgm:t>
    </dgm:pt>
    <dgm:pt modelId="{4CB585A0-93B1-484B-9651-DF476E3031A5}" type="sibTrans" cxnId="{E7B89BB2-29C0-4B1C-9598-78A8D70ADAFB}">
      <dgm:prSet/>
      <dgm:spPr/>
      <dgm:t>
        <a:bodyPr/>
        <a:lstStyle/>
        <a:p>
          <a:endParaRPr lang="en-US"/>
        </a:p>
      </dgm:t>
    </dgm:pt>
    <dgm:pt modelId="{4E7E1C17-8117-4CB8-8ED4-D7A6A63544C4}">
      <dgm:prSet phldrT="[Text]"/>
      <dgm:spPr/>
      <dgm:t>
        <a:bodyPr/>
        <a:lstStyle/>
        <a:p>
          <a:r>
            <a:rPr lang="en-US" dirty="0"/>
            <a:t>5 Preset Puzzles</a:t>
          </a:r>
        </a:p>
      </dgm:t>
    </dgm:pt>
    <dgm:pt modelId="{5308E17C-B063-4145-830C-2A8D93629016}" type="parTrans" cxnId="{46837ACA-AD49-47AE-9A0C-60019606A7CE}">
      <dgm:prSet/>
      <dgm:spPr/>
      <dgm:t>
        <a:bodyPr/>
        <a:lstStyle/>
        <a:p>
          <a:endParaRPr lang="en-US"/>
        </a:p>
      </dgm:t>
    </dgm:pt>
    <dgm:pt modelId="{3CBBD927-A69A-42AF-BF8F-8CD25FEF415D}" type="sibTrans" cxnId="{46837ACA-AD49-47AE-9A0C-60019606A7CE}">
      <dgm:prSet/>
      <dgm:spPr/>
      <dgm:t>
        <a:bodyPr/>
        <a:lstStyle/>
        <a:p>
          <a:endParaRPr lang="en-US"/>
        </a:p>
      </dgm:t>
    </dgm:pt>
    <dgm:pt modelId="{2BE8C7E9-2FF1-43CC-A5AB-C61A3A306F61}">
      <dgm:prSet phldrT="[Text]"/>
      <dgm:spPr/>
      <dgm:t>
        <a:bodyPr/>
        <a:lstStyle/>
        <a:p>
          <a:r>
            <a:rPr lang="en-US" dirty="0"/>
            <a:t>3 5Q Quizzes</a:t>
          </a:r>
        </a:p>
      </dgm:t>
    </dgm:pt>
    <dgm:pt modelId="{76784FDD-4E60-48DC-8439-07AEFEF74630}" type="parTrans" cxnId="{AACF27A1-0A18-4574-BD12-CF63C0277987}">
      <dgm:prSet/>
      <dgm:spPr/>
      <dgm:t>
        <a:bodyPr/>
        <a:lstStyle/>
        <a:p>
          <a:endParaRPr lang="en-US"/>
        </a:p>
      </dgm:t>
    </dgm:pt>
    <dgm:pt modelId="{98B78605-F93A-41E4-A8E3-E03959DC0A71}" type="sibTrans" cxnId="{AACF27A1-0A18-4574-BD12-CF63C0277987}">
      <dgm:prSet/>
      <dgm:spPr/>
      <dgm:t>
        <a:bodyPr/>
        <a:lstStyle/>
        <a:p>
          <a:endParaRPr lang="en-US"/>
        </a:p>
      </dgm:t>
    </dgm:pt>
    <dgm:pt modelId="{8154CD91-295B-4A4D-8DB7-9EE727354D9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Characters</a:t>
          </a:r>
        </a:p>
      </dgm:t>
    </dgm:pt>
    <dgm:pt modelId="{BE296851-B188-4A54-AA1E-C3BE05368989}" type="parTrans" cxnId="{C5F1562D-727C-40A9-93E8-C315232DEA6E}">
      <dgm:prSet/>
      <dgm:spPr/>
      <dgm:t>
        <a:bodyPr/>
        <a:lstStyle/>
        <a:p>
          <a:endParaRPr lang="en-US"/>
        </a:p>
      </dgm:t>
    </dgm:pt>
    <dgm:pt modelId="{CDD76D2D-263F-4437-B876-F04A605A2922}" type="sibTrans" cxnId="{C5F1562D-727C-40A9-93E8-C315232DEA6E}">
      <dgm:prSet/>
      <dgm:spPr/>
      <dgm:t>
        <a:bodyPr/>
        <a:lstStyle/>
        <a:p>
          <a:endParaRPr lang="en-US"/>
        </a:p>
      </dgm:t>
    </dgm:pt>
    <dgm:pt modelId="{06CE5508-D06A-4119-8498-985AEE05CCBB}">
      <dgm:prSet phldrT="[Text]"/>
      <dgm:spPr/>
      <dgm:t>
        <a:bodyPr/>
        <a:lstStyle/>
        <a:p>
          <a:r>
            <a:rPr lang="en-US" dirty="0"/>
            <a:t>You</a:t>
          </a:r>
        </a:p>
      </dgm:t>
    </dgm:pt>
    <dgm:pt modelId="{D2FCC9C2-EC48-4ACF-8973-FDCDDE872BC5}" type="parTrans" cxnId="{D25E207E-2D99-434D-BCDD-B631277EA4FC}">
      <dgm:prSet/>
      <dgm:spPr/>
      <dgm:t>
        <a:bodyPr/>
        <a:lstStyle/>
        <a:p>
          <a:endParaRPr lang="en-US"/>
        </a:p>
      </dgm:t>
    </dgm:pt>
    <dgm:pt modelId="{3E8CDFDA-96FE-4E88-8104-0B898BE3AD07}" type="sibTrans" cxnId="{D25E207E-2D99-434D-BCDD-B631277EA4FC}">
      <dgm:prSet/>
      <dgm:spPr/>
      <dgm:t>
        <a:bodyPr/>
        <a:lstStyle/>
        <a:p>
          <a:endParaRPr lang="en-US"/>
        </a:p>
      </dgm:t>
    </dgm:pt>
    <dgm:pt modelId="{7EA747AA-A48A-434A-8A93-B08E2EC766D8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A8025274-3FA2-45E4-B509-12A4F662DEA1}" type="parTrans" cxnId="{62AB7C23-9E0F-4103-82CD-A81B188F9260}">
      <dgm:prSet/>
      <dgm:spPr/>
      <dgm:t>
        <a:bodyPr/>
        <a:lstStyle/>
        <a:p>
          <a:endParaRPr lang="en-US"/>
        </a:p>
      </dgm:t>
    </dgm:pt>
    <dgm:pt modelId="{A14B78EA-1CDE-4EAF-9A3B-BD15D7984AD6}" type="sibTrans" cxnId="{62AB7C23-9E0F-4103-82CD-A81B188F9260}">
      <dgm:prSet/>
      <dgm:spPr/>
      <dgm:t>
        <a:bodyPr/>
        <a:lstStyle/>
        <a:p>
          <a:endParaRPr lang="en-US"/>
        </a:p>
      </dgm:t>
    </dgm:pt>
    <dgm:pt modelId="{E7E1F2B0-A2EA-4545-8115-23FCBA49F12C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329C4E11-FEA9-4ECA-A398-D8A56670356B}" type="parTrans" cxnId="{3E27673B-7CAC-452B-B935-0641B229A91F}">
      <dgm:prSet/>
      <dgm:spPr/>
      <dgm:t>
        <a:bodyPr/>
        <a:lstStyle/>
        <a:p>
          <a:endParaRPr lang="en-US"/>
        </a:p>
      </dgm:t>
    </dgm:pt>
    <dgm:pt modelId="{B3915A87-2FB3-4C5E-A3A8-97E1A5933203}" type="sibTrans" cxnId="{3E27673B-7CAC-452B-B935-0641B229A91F}">
      <dgm:prSet/>
      <dgm:spPr/>
      <dgm:t>
        <a:bodyPr/>
        <a:lstStyle/>
        <a:p>
          <a:endParaRPr lang="en-US"/>
        </a:p>
      </dgm:t>
    </dgm:pt>
    <dgm:pt modelId="{BED97C5A-E97B-4F45-B503-A0034A9A8BCE}">
      <dgm:prSet phldrT="[Text]"/>
      <dgm:spPr/>
      <dgm:t>
        <a:bodyPr/>
        <a:lstStyle/>
        <a:p>
          <a:r>
            <a:rPr lang="en-US" dirty="0"/>
            <a:t>Final Boss</a:t>
          </a:r>
        </a:p>
      </dgm:t>
    </dgm:pt>
    <dgm:pt modelId="{FD30E1A5-5D25-41B2-8210-E66AC705D9E0}" type="parTrans" cxnId="{F10147C8-57C4-40AC-B61B-6C1D984C88EC}">
      <dgm:prSet/>
      <dgm:spPr/>
      <dgm:t>
        <a:bodyPr/>
        <a:lstStyle/>
        <a:p>
          <a:endParaRPr lang="en-US"/>
        </a:p>
      </dgm:t>
    </dgm:pt>
    <dgm:pt modelId="{406F3B64-92C1-460C-A237-7868388864CA}" type="sibTrans" cxnId="{F10147C8-57C4-40AC-B61B-6C1D984C88EC}">
      <dgm:prSet/>
      <dgm:spPr/>
      <dgm:t>
        <a:bodyPr/>
        <a:lstStyle/>
        <a:p>
          <a:endParaRPr lang="en-US"/>
        </a:p>
      </dgm:t>
    </dgm:pt>
    <dgm:pt modelId="{7563EEBD-5157-492E-8F70-26963DCB6E2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Final Product</a:t>
          </a:r>
        </a:p>
      </dgm:t>
    </dgm:pt>
    <dgm:pt modelId="{407A9227-9B0D-4447-941B-5AB8E6CF9340}" type="parTrans" cxnId="{E5664180-2E02-46FB-90C1-FE37836CDFBF}">
      <dgm:prSet/>
      <dgm:spPr/>
      <dgm:t>
        <a:bodyPr/>
        <a:lstStyle/>
        <a:p>
          <a:endParaRPr lang="en-US"/>
        </a:p>
      </dgm:t>
    </dgm:pt>
    <dgm:pt modelId="{EB6AE787-C22A-43FC-89B8-FDCCED9357B2}" type="sibTrans" cxnId="{E5664180-2E02-46FB-90C1-FE37836CDFBF}">
      <dgm:prSet/>
      <dgm:spPr/>
      <dgm:t>
        <a:bodyPr/>
        <a:lstStyle/>
        <a:p>
          <a:endParaRPr lang="en-US"/>
        </a:p>
      </dgm:t>
    </dgm:pt>
    <dgm:pt modelId="{209489B5-CCA2-499A-A5E3-E559223B05F0}">
      <dgm:prSet phldrT="[Text]"/>
      <dgm:spPr/>
      <dgm:t>
        <a:bodyPr/>
        <a:lstStyle/>
        <a:p>
          <a:r>
            <a:rPr lang="en-US" dirty="0"/>
            <a:t>Main Setting</a:t>
          </a:r>
        </a:p>
      </dgm:t>
    </dgm:pt>
    <dgm:pt modelId="{BD93B57A-9E77-40A5-8F15-D37EDB149F9D}" type="parTrans" cxnId="{03EF1657-70E1-406C-AB97-D30C4632F42A}">
      <dgm:prSet/>
      <dgm:spPr/>
      <dgm:t>
        <a:bodyPr/>
        <a:lstStyle/>
        <a:p>
          <a:endParaRPr lang="en-US"/>
        </a:p>
      </dgm:t>
    </dgm:pt>
    <dgm:pt modelId="{15AB8E03-C3BD-4CA2-8C56-C32FB331B961}" type="sibTrans" cxnId="{03EF1657-70E1-406C-AB97-D30C4632F42A}">
      <dgm:prSet/>
      <dgm:spPr/>
      <dgm:t>
        <a:bodyPr/>
        <a:lstStyle/>
        <a:p>
          <a:endParaRPr lang="en-US"/>
        </a:p>
      </dgm:t>
    </dgm:pt>
    <dgm:pt modelId="{3F180C5B-B05E-4093-BB9E-D788051F4E6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Building</a:t>
          </a:r>
        </a:p>
      </dgm:t>
    </dgm:pt>
    <dgm:pt modelId="{AB362633-8876-44AC-91A3-93ACC7E9F122}" type="parTrans" cxnId="{DDFF2A7B-C27E-4D33-B6D5-32DA5A64A2BA}">
      <dgm:prSet/>
      <dgm:spPr/>
      <dgm:t>
        <a:bodyPr/>
        <a:lstStyle/>
        <a:p>
          <a:endParaRPr lang="en-US"/>
        </a:p>
      </dgm:t>
    </dgm:pt>
    <dgm:pt modelId="{5B0A4B49-BFDB-420D-AE6E-1D2B1A491A11}" type="sibTrans" cxnId="{DDFF2A7B-C27E-4D33-B6D5-32DA5A64A2BA}">
      <dgm:prSet/>
      <dgm:spPr/>
      <dgm:t>
        <a:bodyPr/>
        <a:lstStyle/>
        <a:p>
          <a:endParaRPr lang="en-US"/>
        </a:p>
      </dgm:t>
    </dgm:pt>
    <dgm:pt modelId="{7E2C6A3B-0396-4451-91E5-A93140207BB6}">
      <dgm:prSet phldrT="[Text]"/>
      <dgm:spPr/>
      <dgm:t>
        <a:bodyPr/>
        <a:lstStyle/>
        <a:p>
          <a:r>
            <a:rPr lang="en-US" dirty="0"/>
            <a:t>Test Chamber</a:t>
          </a:r>
        </a:p>
      </dgm:t>
    </dgm:pt>
    <dgm:pt modelId="{4322DF87-6806-4437-A94A-7F994415DF22}" type="parTrans" cxnId="{E00B4A47-A844-4E58-B042-55AC58FF11D7}">
      <dgm:prSet/>
      <dgm:spPr/>
      <dgm:t>
        <a:bodyPr/>
        <a:lstStyle/>
        <a:p>
          <a:endParaRPr lang="en-US"/>
        </a:p>
      </dgm:t>
    </dgm:pt>
    <dgm:pt modelId="{03E752DD-6BCD-4F3B-AF26-1808FBC01634}" type="sibTrans" cxnId="{E00B4A47-A844-4E58-B042-55AC58FF11D7}">
      <dgm:prSet/>
      <dgm:spPr/>
      <dgm:t>
        <a:bodyPr/>
        <a:lstStyle/>
        <a:p>
          <a:endParaRPr lang="en-US"/>
        </a:p>
      </dgm:t>
    </dgm:pt>
    <dgm:pt modelId="{ABBBDAEE-4338-4060-B9A4-31386224F56C}">
      <dgm:prSet phldrT="[Text]"/>
      <dgm:spPr/>
      <dgm:t>
        <a:bodyPr/>
        <a:lstStyle/>
        <a:p>
          <a:r>
            <a:rPr lang="en-US" dirty="0"/>
            <a:t>Puzzles and Halls</a:t>
          </a:r>
        </a:p>
      </dgm:t>
    </dgm:pt>
    <dgm:pt modelId="{405305A7-4EB2-4A9D-9F6C-D053C6B23043}" type="parTrans" cxnId="{1EB29E00-8088-4F8D-8910-A1C7227755C3}">
      <dgm:prSet/>
      <dgm:spPr/>
      <dgm:t>
        <a:bodyPr/>
        <a:lstStyle/>
        <a:p>
          <a:endParaRPr lang="en-US"/>
        </a:p>
      </dgm:t>
    </dgm:pt>
    <dgm:pt modelId="{895A16A8-29F5-4B06-89B8-2AD8FD572983}" type="sibTrans" cxnId="{1EB29E00-8088-4F8D-8910-A1C7227755C3}">
      <dgm:prSet/>
      <dgm:spPr/>
      <dgm:t>
        <a:bodyPr/>
        <a:lstStyle/>
        <a:p>
          <a:endParaRPr lang="en-US"/>
        </a:p>
      </dgm:t>
    </dgm:pt>
    <dgm:pt modelId="{3655E8ED-82C7-4BB2-92D9-D299BFA91693}">
      <dgm:prSet phldrT="[Text]"/>
      <dgm:spPr/>
      <dgm:t>
        <a:bodyPr/>
        <a:lstStyle/>
        <a:p>
          <a:r>
            <a:rPr lang="en-US" dirty="0"/>
            <a:t>Elevator</a:t>
          </a:r>
        </a:p>
      </dgm:t>
    </dgm:pt>
    <dgm:pt modelId="{9FFDF1D9-D6F3-458F-87F0-7FB51415A3FD}" type="parTrans" cxnId="{102A7BFB-4D4B-4E9C-B424-D1BD6B6B0FB5}">
      <dgm:prSet/>
      <dgm:spPr/>
      <dgm:t>
        <a:bodyPr/>
        <a:lstStyle/>
        <a:p>
          <a:endParaRPr lang="en-US"/>
        </a:p>
      </dgm:t>
    </dgm:pt>
    <dgm:pt modelId="{4DCBDB93-A0C8-467E-9770-D80A7032A988}" type="sibTrans" cxnId="{102A7BFB-4D4B-4E9C-B424-D1BD6B6B0FB5}">
      <dgm:prSet/>
      <dgm:spPr/>
      <dgm:t>
        <a:bodyPr/>
        <a:lstStyle/>
        <a:p>
          <a:endParaRPr lang="en-US"/>
        </a:p>
      </dgm:t>
    </dgm:pt>
    <dgm:pt modelId="{FF85D134-1DCA-4689-8F7D-A9C6C662ED83}">
      <dgm:prSet phldrT="[Text]"/>
      <dgm:spPr/>
      <dgm:t>
        <a:bodyPr/>
        <a:lstStyle/>
        <a:p>
          <a:r>
            <a:rPr lang="en-US" dirty="0"/>
            <a:t>Main Facility</a:t>
          </a:r>
        </a:p>
      </dgm:t>
    </dgm:pt>
    <dgm:pt modelId="{0E0BB6A3-E951-4B29-814E-54E30DA0A47B}" type="parTrans" cxnId="{C185DCF7-D665-46DE-B249-D78E261C907B}">
      <dgm:prSet/>
      <dgm:spPr/>
      <dgm:t>
        <a:bodyPr/>
        <a:lstStyle/>
        <a:p>
          <a:endParaRPr lang="en-US"/>
        </a:p>
      </dgm:t>
    </dgm:pt>
    <dgm:pt modelId="{723D466C-DB61-4445-9DD2-0B4F919EDCB8}" type="sibTrans" cxnId="{C185DCF7-D665-46DE-B249-D78E261C907B}">
      <dgm:prSet/>
      <dgm:spPr/>
      <dgm:t>
        <a:bodyPr/>
        <a:lstStyle/>
        <a:p>
          <a:endParaRPr lang="en-US"/>
        </a:p>
      </dgm:t>
    </dgm:pt>
    <dgm:pt modelId="{144315CD-F691-4753-94B8-F44E098A3EB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UI Elements</a:t>
          </a:r>
        </a:p>
      </dgm:t>
    </dgm:pt>
    <dgm:pt modelId="{36CFE2DF-C6BD-452B-BC4C-DA68E3C61849}" type="parTrans" cxnId="{92A739A4-A12C-4E29-89BC-A9A496E7D5B2}">
      <dgm:prSet/>
      <dgm:spPr/>
      <dgm:t>
        <a:bodyPr/>
        <a:lstStyle/>
        <a:p>
          <a:endParaRPr lang="en-US"/>
        </a:p>
      </dgm:t>
    </dgm:pt>
    <dgm:pt modelId="{C4BDC304-C78B-4195-9A97-1DE0248D8E30}" type="sibTrans" cxnId="{92A739A4-A12C-4E29-89BC-A9A496E7D5B2}">
      <dgm:prSet/>
      <dgm:spPr/>
      <dgm:t>
        <a:bodyPr/>
        <a:lstStyle/>
        <a:p>
          <a:endParaRPr lang="en-US"/>
        </a:p>
      </dgm:t>
    </dgm:pt>
    <dgm:pt modelId="{3E4702D0-64C0-450C-AC72-D4D75E9AB1A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Health</a:t>
          </a:r>
        </a:p>
      </dgm:t>
    </dgm:pt>
    <dgm:pt modelId="{E7671939-AA04-4608-A8C3-6F113B5240EC}" type="parTrans" cxnId="{DF8A0FC1-2401-477A-AC94-8740333B7807}">
      <dgm:prSet/>
      <dgm:spPr/>
      <dgm:t>
        <a:bodyPr/>
        <a:lstStyle/>
        <a:p>
          <a:endParaRPr lang="en-US"/>
        </a:p>
      </dgm:t>
    </dgm:pt>
    <dgm:pt modelId="{DD57F6EB-6FD4-4735-8F98-FC510E77228F}" type="sibTrans" cxnId="{DF8A0FC1-2401-477A-AC94-8740333B7807}">
      <dgm:prSet/>
      <dgm:spPr/>
      <dgm:t>
        <a:bodyPr/>
        <a:lstStyle/>
        <a:p>
          <a:endParaRPr lang="en-US"/>
        </a:p>
      </dgm:t>
    </dgm:pt>
    <dgm:pt modelId="{62D11DC3-76D6-49FE-B7B0-4DEC1E0111F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Location</a:t>
          </a:r>
        </a:p>
      </dgm:t>
    </dgm:pt>
    <dgm:pt modelId="{206B4D23-1F45-4478-ABB1-EF0DA7197BDB}" type="parTrans" cxnId="{4AF6E5ED-0B47-47B9-ACC1-0FEED397BD65}">
      <dgm:prSet/>
      <dgm:spPr/>
      <dgm:t>
        <a:bodyPr/>
        <a:lstStyle/>
        <a:p>
          <a:endParaRPr lang="en-US"/>
        </a:p>
      </dgm:t>
    </dgm:pt>
    <dgm:pt modelId="{4DF96E66-2C0B-4F8B-BC2D-41BD6BDB9D5A}" type="sibTrans" cxnId="{4AF6E5ED-0B47-47B9-ACC1-0FEED397BD65}">
      <dgm:prSet/>
      <dgm:spPr/>
      <dgm:t>
        <a:bodyPr/>
        <a:lstStyle/>
        <a:p>
          <a:endParaRPr lang="en-US"/>
        </a:p>
      </dgm:t>
    </dgm:pt>
    <dgm:pt modelId="{A527192E-F4BC-4229-BBBF-D4CA083B77A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Checkpoints</a:t>
          </a:r>
        </a:p>
      </dgm:t>
    </dgm:pt>
    <dgm:pt modelId="{B70ED040-AD89-4738-8F03-2B4B51402D9C}" type="parTrans" cxnId="{01A64178-2360-4A7F-80FC-A300131CD171}">
      <dgm:prSet/>
      <dgm:spPr/>
      <dgm:t>
        <a:bodyPr/>
        <a:lstStyle/>
        <a:p>
          <a:endParaRPr lang="en-US"/>
        </a:p>
      </dgm:t>
    </dgm:pt>
    <dgm:pt modelId="{309BDEFB-E07B-41C0-BFB7-71FFC09F1DF5}" type="sibTrans" cxnId="{01A64178-2360-4A7F-80FC-A300131CD171}">
      <dgm:prSet/>
      <dgm:spPr/>
      <dgm:t>
        <a:bodyPr/>
        <a:lstStyle/>
        <a:p>
          <a:endParaRPr lang="en-US"/>
        </a:p>
      </dgm:t>
    </dgm:pt>
    <dgm:pt modelId="{B37CE723-6904-4987-9EBF-350A3338D6DD}" type="pres">
      <dgm:prSet presAssocID="{3F500E50-290C-4E92-B497-D296671B390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5514790-C055-410E-84DF-14C4E586E2BB}" type="pres">
      <dgm:prSet presAssocID="{7563EEBD-5157-492E-8F70-26963DCB6E2F}" presName="Accent6" presStyleCnt="0"/>
      <dgm:spPr/>
    </dgm:pt>
    <dgm:pt modelId="{1E01564A-D30B-44DA-8900-DD1E8DA47CBB}" type="pres">
      <dgm:prSet presAssocID="{7563EEBD-5157-492E-8F70-26963DCB6E2F}" presName="Accent" presStyleLbl="node1" presStyleIdx="0" presStyleCnt="6"/>
      <dgm:spPr/>
    </dgm:pt>
    <dgm:pt modelId="{51B81A83-35C5-40B8-9E66-32A391E6B4BF}" type="pres">
      <dgm:prSet presAssocID="{7563EEBD-5157-492E-8F70-26963DCB6E2F}" presName="ParentBackground6" presStyleCnt="0"/>
      <dgm:spPr/>
    </dgm:pt>
    <dgm:pt modelId="{67D05087-1FA6-418B-9A70-733B568C16A7}" type="pres">
      <dgm:prSet presAssocID="{7563EEBD-5157-492E-8F70-26963DCB6E2F}" presName="ParentBackground" presStyleLbl="fgAcc1" presStyleIdx="0" presStyleCnt="6"/>
      <dgm:spPr/>
    </dgm:pt>
    <dgm:pt modelId="{9FC9FE43-48D2-4039-8135-4832BD22AF9E}" type="pres">
      <dgm:prSet presAssocID="{7563EEBD-5157-492E-8F70-26963DCB6E2F}" presName="Parent6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7905C27-AE59-4895-B4B9-FCBC1B485B4F}" type="pres">
      <dgm:prSet presAssocID="{8154CD91-295B-4A4D-8DB7-9EE727354D91}" presName="Accent5" presStyleCnt="0"/>
      <dgm:spPr/>
    </dgm:pt>
    <dgm:pt modelId="{E473DE87-C5D3-4F23-BD3B-C0E142D7D7BB}" type="pres">
      <dgm:prSet presAssocID="{8154CD91-295B-4A4D-8DB7-9EE727354D91}" presName="Accent" presStyleLbl="node1" presStyleIdx="1" presStyleCnt="6"/>
      <dgm:spPr/>
    </dgm:pt>
    <dgm:pt modelId="{BD2FBFA2-DE6C-43C9-AB7E-03CB3F050857}" type="pres">
      <dgm:prSet presAssocID="{8154CD91-295B-4A4D-8DB7-9EE727354D91}" presName="ParentBackground5" presStyleCnt="0"/>
      <dgm:spPr/>
    </dgm:pt>
    <dgm:pt modelId="{9B658118-5A18-46E3-B592-DCA3EB54A41F}" type="pres">
      <dgm:prSet presAssocID="{8154CD91-295B-4A4D-8DB7-9EE727354D91}" presName="ParentBackground" presStyleLbl="fgAcc1" presStyleIdx="1" presStyleCnt="6"/>
      <dgm:spPr/>
    </dgm:pt>
    <dgm:pt modelId="{DC748B57-FA36-4C4C-A069-9792C455A2D5}" type="pres">
      <dgm:prSet presAssocID="{8154CD91-295B-4A4D-8DB7-9EE727354D9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34626DF-FB3C-4D29-8D0E-4AF631A6D48C}" type="pres">
      <dgm:prSet presAssocID="{8154CD91-295B-4A4D-8DB7-9EE727354D9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C2FFE05B-90EF-4155-B91B-E1D0D2DB7D32}" type="pres">
      <dgm:prSet presAssocID="{144315CD-F691-4753-94B8-F44E098A3EBB}" presName="Accent4" presStyleCnt="0"/>
      <dgm:spPr/>
    </dgm:pt>
    <dgm:pt modelId="{A849C02B-2BD6-4D5D-B810-3D4DE7598795}" type="pres">
      <dgm:prSet presAssocID="{144315CD-F691-4753-94B8-F44E098A3EBB}" presName="Accent" presStyleLbl="node1" presStyleIdx="2" presStyleCnt="6"/>
      <dgm:spPr/>
    </dgm:pt>
    <dgm:pt modelId="{57C036D4-A77F-418C-8DBD-E42E2C19718B}" type="pres">
      <dgm:prSet presAssocID="{144315CD-F691-4753-94B8-F44E098A3EBB}" presName="ParentBackground4" presStyleCnt="0"/>
      <dgm:spPr/>
    </dgm:pt>
    <dgm:pt modelId="{D19ABB68-303F-478F-A865-FBB9B774EB57}" type="pres">
      <dgm:prSet presAssocID="{144315CD-F691-4753-94B8-F44E098A3EBB}" presName="ParentBackground" presStyleLbl="fgAcc1" presStyleIdx="2" presStyleCnt="6"/>
      <dgm:spPr/>
    </dgm:pt>
    <dgm:pt modelId="{FE0A45EA-B055-4A3D-895D-14332CA9B26D}" type="pres">
      <dgm:prSet presAssocID="{144315CD-F691-4753-94B8-F44E098A3EBB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E3289B3-5333-4FE7-A15A-B74328C21D01}" type="pres">
      <dgm:prSet presAssocID="{144315CD-F691-4753-94B8-F44E098A3EBB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8144B456-7C3E-4578-8DE1-889241F795BD}" type="pres">
      <dgm:prSet presAssocID="{0EC4891C-3D11-4CA1-A563-06C3BF9799D8}" presName="Accent3" presStyleCnt="0"/>
      <dgm:spPr/>
    </dgm:pt>
    <dgm:pt modelId="{E8103AC3-9CD8-4457-92FC-8F1FFE37D847}" type="pres">
      <dgm:prSet presAssocID="{0EC4891C-3D11-4CA1-A563-06C3BF9799D8}" presName="Accent" presStyleLbl="node1" presStyleIdx="3" presStyleCnt="6"/>
      <dgm:spPr/>
    </dgm:pt>
    <dgm:pt modelId="{080820F5-A2B9-471A-BBD7-D6CF3B552AE7}" type="pres">
      <dgm:prSet presAssocID="{0EC4891C-3D11-4CA1-A563-06C3BF9799D8}" presName="ParentBackground3" presStyleCnt="0"/>
      <dgm:spPr/>
    </dgm:pt>
    <dgm:pt modelId="{2611C0A6-40E9-4DB2-9BC4-315FF5CF56B4}" type="pres">
      <dgm:prSet presAssocID="{0EC4891C-3D11-4CA1-A563-06C3BF9799D8}" presName="ParentBackground" presStyleLbl="fgAcc1" presStyleIdx="3" presStyleCnt="6"/>
      <dgm:spPr/>
    </dgm:pt>
    <dgm:pt modelId="{73132C84-BBC8-45D9-995B-CD40C8BE9986}" type="pres">
      <dgm:prSet presAssocID="{0EC4891C-3D11-4CA1-A563-06C3BF9799D8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E13172-764B-4AD8-A9F2-301241F77DB2}" type="pres">
      <dgm:prSet presAssocID="{0EC4891C-3D11-4CA1-A563-06C3BF9799D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F5E0B29A-94BA-41C4-A951-7711740E80B5}" type="pres">
      <dgm:prSet presAssocID="{3F180C5B-B05E-4093-BB9E-D788051F4E6A}" presName="Accent2" presStyleCnt="0"/>
      <dgm:spPr/>
    </dgm:pt>
    <dgm:pt modelId="{12E87904-4CC5-4458-9288-5F84320C0F3C}" type="pres">
      <dgm:prSet presAssocID="{3F180C5B-B05E-4093-BB9E-D788051F4E6A}" presName="Accent" presStyleLbl="node1" presStyleIdx="4" presStyleCnt="6"/>
      <dgm:spPr/>
    </dgm:pt>
    <dgm:pt modelId="{3442BD09-229D-4962-A6D6-9862A0E74E5F}" type="pres">
      <dgm:prSet presAssocID="{3F180C5B-B05E-4093-BB9E-D788051F4E6A}" presName="ParentBackground2" presStyleCnt="0"/>
      <dgm:spPr/>
    </dgm:pt>
    <dgm:pt modelId="{0CE6DAED-125E-46D6-A71D-0F21C752C50F}" type="pres">
      <dgm:prSet presAssocID="{3F180C5B-B05E-4093-BB9E-D788051F4E6A}" presName="ParentBackground" presStyleLbl="fgAcc1" presStyleIdx="4" presStyleCnt="6"/>
      <dgm:spPr/>
    </dgm:pt>
    <dgm:pt modelId="{3EC873B8-B555-4407-85E7-E3243D7F11AB}" type="pres">
      <dgm:prSet presAssocID="{3F180C5B-B05E-4093-BB9E-D788051F4E6A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6A69AAA-1787-4892-9477-940A69627B7B}" type="pres">
      <dgm:prSet presAssocID="{3F180C5B-B05E-4093-BB9E-D788051F4E6A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ACA72E76-CDD6-471A-A9FE-9653CD96DFBE}" type="pres">
      <dgm:prSet presAssocID="{9B8DB99A-EC8F-41E3-90E8-A28AF54FA402}" presName="Accent1" presStyleCnt="0"/>
      <dgm:spPr/>
    </dgm:pt>
    <dgm:pt modelId="{D2CC7C59-5450-4336-B842-0A00399B231A}" type="pres">
      <dgm:prSet presAssocID="{9B8DB99A-EC8F-41E3-90E8-A28AF54FA402}" presName="Accent" presStyleLbl="node1" presStyleIdx="5" presStyleCnt="6"/>
      <dgm:spPr/>
    </dgm:pt>
    <dgm:pt modelId="{4213FE8D-02F8-49BF-B0D9-80958505BCF0}" type="pres">
      <dgm:prSet presAssocID="{9B8DB99A-EC8F-41E3-90E8-A28AF54FA402}" presName="ParentBackground1" presStyleCnt="0"/>
      <dgm:spPr/>
    </dgm:pt>
    <dgm:pt modelId="{778C86CF-EAC7-435A-B5F6-A2B629111ABB}" type="pres">
      <dgm:prSet presAssocID="{9B8DB99A-EC8F-41E3-90E8-A28AF54FA402}" presName="ParentBackground" presStyleLbl="fgAcc1" presStyleIdx="5" presStyleCnt="6"/>
      <dgm:spPr/>
    </dgm:pt>
    <dgm:pt modelId="{8E870135-5C7F-418F-9450-4A77FFF3945C}" type="pres">
      <dgm:prSet presAssocID="{9B8DB99A-EC8F-41E3-90E8-A28AF54FA402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65EA558-91DA-4FF8-9D02-D8F26CE42942}" type="pres">
      <dgm:prSet presAssocID="{9B8DB99A-EC8F-41E3-90E8-A28AF54FA402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1EB29E00-8088-4F8D-8910-A1C7227755C3}" srcId="{3F180C5B-B05E-4093-BB9E-D788051F4E6A}" destId="{ABBBDAEE-4338-4060-B9A4-31386224F56C}" srcOrd="1" destOrd="0" parTransId="{405305A7-4EB2-4A9D-9F6C-D053C6B23043}" sibTransId="{895A16A8-29F5-4B06-89B8-2AD8FD572983}"/>
    <dgm:cxn modelId="{7DC1E10C-674C-4D9E-9D7C-BC9F14A52C23}" type="presOf" srcId="{A527192E-F4BC-4229-BBBF-D4CA083B77A4}" destId="{FE0A45EA-B055-4A3D-895D-14332CA9B26D}" srcOrd="0" destOrd="2" presId="urn:microsoft.com/office/officeart/2011/layout/CircleProcess"/>
    <dgm:cxn modelId="{72D7810D-13F5-4917-8E35-D8A221202909}" type="presOf" srcId="{3E4702D0-64C0-450C-AC72-D4D75E9AB1AA}" destId="{FE0A45EA-B055-4A3D-895D-14332CA9B26D}" srcOrd="0" destOrd="0" presId="urn:microsoft.com/office/officeart/2011/layout/CircleProcess"/>
    <dgm:cxn modelId="{4384FF14-6A31-41C2-AFDF-1CC7652D319F}" type="presOf" srcId="{0DD00332-5906-40B7-8280-61110114D56B}" destId="{8E870135-5C7F-418F-9450-4A77FFF3945C}" srcOrd="0" destOrd="0" presId="urn:microsoft.com/office/officeart/2011/layout/CircleProcess"/>
    <dgm:cxn modelId="{8F7EA415-B002-49CE-B746-514B3E05449C}" type="presOf" srcId="{3F180C5B-B05E-4093-BB9E-D788051F4E6A}" destId="{56A69AAA-1787-4892-9477-940A69627B7B}" srcOrd="1" destOrd="0" presId="urn:microsoft.com/office/officeart/2011/layout/CircleProcess"/>
    <dgm:cxn modelId="{5844FA1E-13CD-4A53-9FF3-2DEF34B8B03C}" type="presOf" srcId="{8154CD91-295B-4A4D-8DB7-9EE727354D91}" destId="{234626DF-FB3C-4D29-8D0E-4AF631A6D48C}" srcOrd="1" destOrd="0" presId="urn:microsoft.com/office/officeart/2011/layout/CircleProcess"/>
    <dgm:cxn modelId="{62AB7C23-9E0F-4103-82CD-A81B188F9260}" srcId="{8154CD91-295B-4A4D-8DB7-9EE727354D91}" destId="{7EA747AA-A48A-434A-8A93-B08E2EC766D8}" srcOrd="1" destOrd="0" parTransId="{A8025274-3FA2-45E4-B509-12A4F662DEA1}" sibTransId="{A14B78EA-1CDE-4EAF-9A3B-BD15D7984AD6}"/>
    <dgm:cxn modelId="{FBCFDA23-9560-471F-9FE3-DBD40080AF8E}" type="presOf" srcId="{3F500E50-290C-4E92-B497-D296671B3902}" destId="{B37CE723-6904-4987-9EBF-350A3338D6DD}" srcOrd="0" destOrd="0" presId="urn:microsoft.com/office/officeart/2011/layout/CircleProcess"/>
    <dgm:cxn modelId="{C5F1562D-727C-40A9-93E8-C315232DEA6E}" srcId="{3F500E50-290C-4E92-B497-D296671B3902}" destId="{8154CD91-295B-4A4D-8DB7-9EE727354D91}" srcOrd="4" destOrd="0" parTransId="{BE296851-B188-4A54-AA1E-C3BE05368989}" sibTransId="{CDD76D2D-263F-4437-B876-F04A605A2922}"/>
    <dgm:cxn modelId="{744E2A2F-C838-4BEC-9AD5-B5CEBD1C8464}" srcId="{3F500E50-290C-4E92-B497-D296671B3902}" destId="{9B8DB99A-EC8F-41E3-90E8-A28AF54FA402}" srcOrd="0" destOrd="0" parTransId="{A3A0100E-370B-479D-B8AD-3393A305CDC2}" sibTransId="{9945ED23-A05C-417A-9697-ADFC95EDC8E8}"/>
    <dgm:cxn modelId="{0155EF30-9E8A-4285-BFEB-E9002C0C4A3D}" type="presOf" srcId="{3F180C5B-B05E-4093-BB9E-D788051F4E6A}" destId="{0CE6DAED-125E-46D6-A71D-0F21C752C50F}" srcOrd="0" destOrd="0" presId="urn:microsoft.com/office/officeart/2011/layout/CircleProcess"/>
    <dgm:cxn modelId="{3E27673B-7CAC-452B-B935-0641B229A91F}" srcId="{8154CD91-295B-4A4D-8DB7-9EE727354D91}" destId="{E7E1F2B0-A2EA-4545-8115-23FCBA49F12C}" srcOrd="2" destOrd="0" parTransId="{329C4E11-FEA9-4ECA-A398-D8A56670356B}" sibTransId="{B3915A87-2FB3-4C5E-A3A8-97E1A5933203}"/>
    <dgm:cxn modelId="{C9690E3E-4D30-4952-86D1-CE14D70FA79F}" type="presOf" srcId="{FF85D134-1DCA-4689-8F7D-A9C6C662ED83}" destId="{3EC873B8-B555-4407-85E7-E3243D7F11AB}" srcOrd="0" destOrd="3" presId="urn:microsoft.com/office/officeart/2011/layout/CircleProcess"/>
    <dgm:cxn modelId="{C163A264-EA72-496A-BC7F-774D3B5A8B93}" srcId="{9B8DB99A-EC8F-41E3-90E8-A28AF54FA402}" destId="{0DD00332-5906-40B7-8280-61110114D56B}" srcOrd="0" destOrd="0" parTransId="{AEACE966-8BD0-44F0-9784-D368DE94443C}" sibTransId="{4B9DA18A-0ECA-4D9B-93B6-F0477B893796}"/>
    <dgm:cxn modelId="{4BD50666-FF7F-4C2E-886C-E8D115691713}" type="presOf" srcId="{144315CD-F691-4753-94B8-F44E098A3EBB}" destId="{8E3289B3-5333-4FE7-A15A-B74328C21D01}" srcOrd="1" destOrd="0" presId="urn:microsoft.com/office/officeart/2011/layout/CircleProcess"/>
    <dgm:cxn modelId="{E00B4A47-A844-4E58-B042-55AC58FF11D7}" srcId="{3F180C5B-B05E-4093-BB9E-D788051F4E6A}" destId="{7E2C6A3B-0396-4451-91E5-A93140207BB6}" srcOrd="0" destOrd="0" parTransId="{4322DF87-6806-4437-A94A-7F994415DF22}" sibTransId="{03E752DD-6BCD-4F3B-AF26-1808FBC01634}"/>
    <dgm:cxn modelId="{0A4D246B-6408-40CD-A6D2-71DCE0C88327}" type="presOf" srcId="{E7E1F2B0-A2EA-4545-8115-23FCBA49F12C}" destId="{DC748B57-FA36-4C4C-A069-9792C455A2D5}" srcOrd="0" destOrd="2" presId="urn:microsoft.com/office/officeart/2011/layout/CircleProcess"/>
    <dgm:cxn modelId="{996ED24D-77F0-4A32-9936-31E736497471}" type="presOf" srcId="{3655E8ED-82C7-4BB2-92D9-D299BFA91693}" destId="{3EC873B8-B555-4407-85E7-E3243D7F11AB}" srcOrd="0" destOrd="2" presId="urn:microsoft.com/office/officeart/2011/layout/CircleProcess"/>
    <dgm:cxn modelId="{E7752070-78D9-4C4F-B987-88393A8C23AD}" type="presOf" srcId="{BED97C5A-E97B-4F45-B503-A0034A9A8BCE}" destId="{DC748B57-FA36-4C4C-A069-9792C455A2D5}" srcOrd="0" destOrd="3" presId="urn:microsoft.com/office/officeart/2011/layout/CircleProcess"/>
    <dgm:cxn modelId="{342FA255-61E4-4F8B-9E82-DAD3C778F4D9}" type="presOf" srcId="{2BE8C7E9-2FF1-43CC-A5AB-C61A3A306F61}" destId="{73132C84-BBC8-45D9-995B-CD40C8BE9986}" srcOrd="0" destOrd="1" presId="urn:microsoft.com/office/officeart/2011/layout/CircleProcess"/>
    <dgm:cxn modelId="{03EF1657-70E1-406C-AB97-D30C4632F42A}" srcId="{9B8DB99A-EC8F-41E3-90E8-A28AF54FA402}" destId="{209489B5-CCA2-499A-A5E3-E559223B05F0}" srcOrd="1" destOrd="0" parTransId="{BD93B57A-9E77-40A5-8F15-D37EDB149F9D}" sibTransId="{15AB8E03-C3BD-4CA2-8C56-C32FB331B961}"/>
    <dgm:cxn modelId="{01A64178-2360-4A7F-80FC-A300131CD171}" srcId="{144315CD-F691-4753-94B8-F44E098A3EBB}" destId="{A527192E-F4BC-4229-BBBF-D4CA083B77A4}" srcOrd="2" destOrd="0" parTransId="{B70ED040-AD89-4738-8F03-2B4B51402D9C}" sibTransId="{309BDEFB-E07B-41C0-BFB7-71FFC09F1DF5}"/>
    <dgm:cxn modelId="{DDFF2A7B-C27E-4D33-B6D5-32DA5A64A2BA}" srcId="{3F500E50-290C-4E92-B497-D296671B3902}" destId="{3F180C5B-B05E-4093-BB9E-D788051F4E6A}" srcOrd="1" destOrd="0" parTransId="{AB362633-8876-44AC-91A3-93ACC7E9F122}" sibTransId="{5B0A4B49-BFDB-420D-AE6E-1D2B1A491A11}"/>
    <dgm:cxn modelId="{D25E207E-2D99-434D-BCDD-B631277EA4FC}" srcId="{8154CD91-295B-4A4D-8DB7-9EE727354D91}" destId="{06CE5508-D06A-4119-8498-985AEE05CCBB}" srcOrd="0" destOrd="0" parTransId="{D2FCC9C2-EC48-4ACF-8973-FDCDDE872BC5}" sibTransId="{3E8CDFDA-96FE-4E88-8104-0B898BE3AD07}"/>
    <dgm:cxn modelId="{E5664180-2E02-46FB-90C1-FE37836CDFBF}" srcId="{3F500E50-290C-4E92-B497-D296671B3902}" destId="{7563EEBD-5157-492E-8F70-26963DCB6E2F}" srcOrd="5" destOrd="0" parTransId="{407A9227-9B0D-4447-941B-5AB8E6CF9340}" sibTransId="{EB6AE787-C22A-43FC-89B8-FDCCED9357B2}"/>
    <dgm:cxn modelId="{03E7AA9D-62C1-429D-AC78-FC3E4E31AD5D}" type="presOf" srcId="{8154CD91-295B-4A4D-8DB7-9EE727354D91}" destId="{9B658118-5A18-46E3-B592-DCA3EB54A41F}" srcOrd="0" destOrd="0" presId="urn:microsoft.com/office/officeart/2011/layout/CircleProcess"/>
    <dgm:cxn modelId="{AACF27A1-0A18-4574-BD12-CF63C0277987}" srcId="{0EC4891C-3D11-4CA1-A563-06C3BF9799D8}" destId="{2BE8C7E9-2FF1-43CC-A5AB-C61A3A306F61}" srcOrd="1" destOrd="0" parTransId="{76784FDD-4E60-48DC-8439-07AEFEF74630}" sibTransId="{98B78605-F93A-41E4-A8E3-E03959DC0A71}"/>
    <dgm:cxn modelId="{92A739A4-A12C-4E29-89BC-A9A496E7D5B2}" srcId="{3F500E50-290C-4E92-B497-D296671B3902}" destId="{144315CD-F691-4753-94B8-F44E098A3EBB}" srcOrd="3" destOrd="0" parTransId="{36CFE2DF-C6BD-452B-BC4C-DA68E3C61849}" sibTransId="{C4BDC304-C78B-4195-9A97-1DE0248D8E30}"/>
    <dgm:cxn modelId="{E71853A8-75AD-4892-85DC-4788369C2313}" type="presOf" srcId="{144315CD-F691-4753-94B8-F44E098A3EBB}" destId="{D19ABB68-303F-478F-A865-FBB9B774EB57}" srcOrd="0" destOrd="0" presId="urn:microsoft.com/office/officeart/2011/layout/CircleProcess"/>
    <dgm:cxn modelId="{FA4EA8A8-5B51-4B59-833C-0BBADEAAC9A2}" srcId="{9B8DB99A-EC8F-41E3-90E8-A28AF54FA402}" destId="{BEC97EF2-85AE-4A2B-8281-79B78DF2C7A2}" srcOrd="2" destOrd="0" parTransId="{8850AFA1-3A2D-49B0-AE99-8507D612B77C}" sibTransId="{22DBEEA6-0ADB-4FB5-9E9F-0A01B1A24418}"/>
    <dgm:cxn modelId="{E6C424AE-2E82-4312-904C-61AA08F7F7F7}" type="presOf" srcId="{9B8DB99A-EC8F-41E3-90E8-A28AF54FA402}" destId="{778C86CF-EAC7-435A-B5F6-A2B629111ABB}" srcOrd="0" destOrd="0" presId="urn:microsoft.com/office/officeart/2011/layout/CircleProcess"/>
    <dgm:cxn modelId="{E7B89BB2-29C0-4B1C-9598-78A8D70ADAFB}" srcId="{3F500E50-290C-4E92-B497-D296671B3902}" destId="{0EC4891C-3D11-4CA1-A563-06C3BF9799D8}" srcOrd="2" destOrd="0" parTransId="{E5C3D99A-5C08-4DF6-8DA1-2051707F9B34}" sibTransId="{4CB585A0-93B1-484B-9651-DF476E3031A5}"/>
    <dgm:cxn modelId="{7364BDB3-2587-4C4F-8573-96C6F0BE5B5F}" type="presOf" srcId="{209489B5-CCA2-499A-A5E3-E559223B05F0}" destId="{8E870135-5C7F-418F-9450-4A77FFF3945C}" srcOrd="0" destOrd="1" presId="urn:microsoft.com/office/officeart/2011/layout/CircleProcess"/>
    <dgm:cxn modelId="{E13625B5-E2CA-462F-AC3B-C42B800B6946}" type="presOf" srcId="{4E7E1C17-8117-4CB8-8ED4-D7A6A63544C4}" destId="{73132C84-BBC8-45D9-995B-CD40C8BE9986}" srcOrd="0" destOrd="0" presId="urn:microsoft.com/office/officeart/2011/layout/CircleProcess"/>
    <dgm:cxn modelId="{96658FBB-CDAF-411B-9874-6F3DB1A7D143}" type="presOf" srcId="{9B8DB99A-EC8F-41E3-90E8-A28AF54FA402}" destId="{865EA558-91DA-4FF8-9D02-D8F26CE42942}" srcOrd="1" destOrd="0" presId="urn:microsoft.com/office/officeart/2011/layout/CircleProcess"/>
    <dgm:cxn modelId="{DF8A0FC1-2401-477A-AC94-8740333B7807}" srcId="{144315CD-F691-4753-94B8-F44E098A3EBB}" destId="{3E4702D0-64C0-450C-AC72-D4D75E9AB1AA}" srcOrd="0" destOrd="0" parTransId="{E7671939-AA04-4608-A8C3-6F113B5240EC}" sibTransId="{DD57F6EB-6FD4-4735-8F98-FC510E77228F}"/>
    <dgm:cxn modelId="{F10147C8-57C4-40AC-B61B-6C1D984C88EC}" srcId="{8154CD91-295B-4A4D-8DB7-9EE727354D91}" destId="{BED97C5A-E97B-4F45-B503-A0034A9A8BCE}" srcOrd="3" destOrd="0" parTransId="{FD30E1A5-5D25-41B2-8210-E66AC705D9E0}" sibTransId="{406F3B64-92C1-460C-A237-7868388864CA}"/>
    <dgm:cxn modelId="{46837ACA-AD49-47AE-9A0C-60019606A7CE}" srcId="{0EC4891C-3D11-4CA1-A563-06C3BF9799D8}" destId="{4E7E1C17-8117-4CB8-8ED4-D7A6A63544C4}" srcOrd="0" destOrd="0" parTransId="{5308E17C-B063-4145-830C-2A8D93629016}" sibTransId="{3CBBD927-A69A-42AF-BF8F-8CD25FEF415D}"/>
    <dgm:cxn modelId="{5DD123CB-59F8-42EA-ACE3-F79611A312AA}" type="presOf" srcId="{06CE5508-D06A-4119-8498-985AEE05CCBB}" destId="{DC748B57-FA36-4C4C-A069-9792C455A2D5}" srcOrd="0" destOrd="0" presId="urn:microsoft.com/office/officeart/2011/layout/CircleProcess"/>
    <dgm:cxn modelId="{BCFE31CE-E9C6-41BE-8E42-64BE0AC5796D}" type="presOf" srcId="{7E2C6A3B-0396-4451-91E5-A93140207BB6}" destId="{3EC873B8-B555-4407-85E7-E3243D7F11AB}" srcOrd="0" destOrd="0" presId="urn:microsoft.com/office/officeart/2011/layout/CircleProcess"/>
    <dgm:cxn modelId="{65828AD4-40C1-4025-8BA0-E39D1990AEAD}" type="presOf" srcId="{7563EEBD-5157-492E-8F70-26963DCB6E2F}" destId="{9FC9FE43-48D2-4039-8135-4832BD22AF9E}" srcOrd="1" destOrd="0" presId="urn:microsoft.com/office/officeart/2011/layout/CircleProcess"/>
    <dgm:cxn modelId="{9C8D65D6-3ABD-4672-9D60-3693EAEB3717}" type="presOf" srcId="{ABBBDAEE-4338-4060-B9A4-31386224F56C}" destId="{3EC873B8-B555-4407-85E7-E3243D7F11AB}" srcOrd="0" destOrd="1" presId="urn:microsoft.com/office/officeart/2011/layout/CircleProcess"/>
    <dgm:cxn modelId="{60A4BFDA-E00A-46E2-A77C-1EFD83D55668}" type="presOf" srcId="{62D11DC3-76D6-49FE-B7B0-4DEC1E0111F6}" destId="{FE0A45EA-B055-4A3D-895D-14332CA9B26D}" srcOrd="0" destOrd="1" presId="urn:microsoft.com/office/officeart/2011/layout/CircleProcess"/>
    <dgm:cxn modelId="{7547DCE4-73D5-4F0C-8E99-9C832DE289BC}" type="presOf" srcId="{BEC97EF2-85AE-4A2B-8281-79B78DF2C7A2}" destId="{8E870135-5C7F-418F-9450-4A77FFF3945C}" srcOrd="0" destOrd="2" presId="urn:microsoft.com/office/officeart/2011/layout/CircleProcess"/>
    <dgm:cxn modelId="{4AF6E5ED-0B47-47B9-ACC1-0FEED397BD65}" srcId="{144315CD-F691-4753-94B8-F44E098A3EBB}" destId="{62D11DC3-76D6-49FE-B7B0-4DEC1E0111F6}" srcOrd="1" destOrd="0" parTransId="{206B4D23-1F45-4478-ABB1-EF0DA7197BDB}" sibTransId="{4DF96E66-2C0B-4F8B-BC2D-41BD6BDB9D5A}"/>
    <dgm:cxn modelId="{5DEE98F1-30B6-4C12-9B5C-9E5BC0E7D2BE}" type="presOf" srcId="{7EA747AA-A48A-434A-8A93-B08E2EC766D8}" destId="{DC748B57-FA36-4C4C-A069-9792C455A2D5}" srcOrd="0" destOrd="1" presId="urn:microsoft.com/office/officeart/2011/layout/CircleProcess"/>
    <dgm:cxn modelId="{C185DCF7-D665-46DE-B249-D78E261C907B}" srcId="{3F180C5B-B05E-4093-BB9E-D788051F4E6A}" destId="{FF85D134-1DCA-4689-8F7D-A9C6C662ED83}" srcOrd="3" destOrd="0" parTransId="{0E0BB6A3-E951-4B29-814E-54E30DA0A47B}" sibTransId="{723D466C-DB61-4445-9DD2-0B4F919EDCB8}"/>
    <dgm:cxn modelId="{92D7A1F9-BE3B-4019-B063-216B9619CA32}" type="presOf" srcId="{0EC4891C-3D11-4CA1-A563-06C3BF9799D8}" destId="{2611C0A6-40E9-4DB2-9BC4-315FF5CF56B4}" srcOrd="0" destOrd="0" presId="urn:microsoft.com/office/officeart/2011/layout/CircleProcess"/>
    <dgm:cxn modelId="{3A2C35FA-2599-4292-AD84-F1994A43E20B}" type="presOf" srcId="{0EC4891C-3D11-4CA1-A563-06C3BF9799D8}" destId="{B0E13172-764B-4AD8-A9F2-301241F77DB2}" srcOrd="1" destOrd="0" presId="urn:microsoft.com/office/officeart/2011/layout/CircleProcess"/>
    <dgm:cxn modelId="{102A7BFB-4D4B-4E9C-B424-D1BD6B6B0FB5}" srcId="{3F180C5B-B05E-4093-BB9E-D788051F4E6A}" destId="{3655E8ED-82C7-4BB2-92D9-D299BFA91693}" srcOrd="2" destOrd="0" parTransId="{9FFDF1D9-D6F3-458F-87F0-7FB51415A3FD}" sibTransId="{4DCBDB93-A0C8-467E-9770-D80A7032A988}"/>
    <dgm:cxn modelId="{570854FD-6EBD-4BB2-A7A3-E70487B55F0C}" type="presOf" srcId="{7563EEBD-5157-492E-8F70-26963DCB6E2F}" destId="{67D05087-1FA6-418B-9A70-733B568C16A7}" srcOrd="0" destOrd="0" presId="urn:microsoft.com/office/officeart/2011/layout/CircleProcess"/>
    <dgm:cxn modelId="{7DE9F5E9-EC8F-4B9D-B432-3E01B1F0835F}" type="presParOf" srcId="{B37CE723-6904-4987-9EBF-350A3338D6DD}" destId="{55514790-C055-410E-84DF-14C4E586E2BB}" srcOrd="0" destOrd="0" presId="urn:microsoft.com/office/officeart/2011/layout/CircleProcess"/>
    <dgm:cxn modelId="{CCF4F314-4D4D-47B5-BC1E-E6E8224E8165}" type="presParOf" srcId="{55514790-C055-410E-84DF-14C4E586E2BB}" destId="{1E01564A-D30B-44DA-8900-DD1E8DA47CBB}" srcOrd="0" destOrd="0" presId="urn:microsoft.com/office/officeart/2011/layout/CircleProcess"/>
    <dgm:cxn modelId="{CE2B4E8F-67E2-43CB-9030-43FFE91B6191}" type="presParOf" srcId="{B37CE723-6904-4987-9EBF-350A3338D6DD}" destId="{51B81A83-35C5-40B8-9E66-32A391E6B4BF}" srcOrd="1" destOrd="0" presId="urn:microsoft.com/office/officeart/2011/layout/CircleProcess"/>
    <dgm:cxn modelId="{2CAEBCD4-7C90-4FE2-AB33-1571CFCF69E3}" type="presParOf" srcId="{51B81A83-35C5-40B8-9E66-32A391E6B4BF}" destId="{67D05087-1FA6-418B-9A70-733B568C16A7}" srcOrd="0" destOrd="0" presId="urn:microsoft.com/office/officeart/2011/layout/CircleProcess"/>
    <dgm:cxn modelId="{FDF77A39-2688-402C-A35B-F120938EE4B0}" type="presParOf" srcId="{B37CE723-6904-4987-9EBF-350A3338D6DD}" destId="{9FC9FE43-48D2-4039-8135-4832BD22AF9E}" srcOrd="2" destOrd="0" presId="urn:microsoft.com/office/officeart/2011/layout/CircleProcess"/>
    <dgm:cxn modelId="{ACACF240-9B75-424A-9416-A435230CFED8}" type="presParOf" srcId="{B37CE723-6904-4987-9EBF-350A3338D6DD}" destId="{F7905C27-AE59-4895-B4B9-FCBC1B485B4F}" srcOrd="3" destOrd="0" presId="urn:microsoft.com/office/officeart/2011/layout/CircleProcess"/>
    <dgm:cxn modelId="{39EC53EE-2C62-4835-8319-496293EF6C58}" type="presParOf" srcId="{F7905C27-AE59-4895-B4B9-FCBC1B485B4F}" destId="{E473DE87-C5D3-4F23-BD3B-C0E142D7D7BB}" srcOrd="0" destOrd="0" presId="urn:microsoft.com/office/officeart/2011/layout/CircleProcess"/>
    <dgm:cxn modelId="{B34C57A5-D0B8-486E-A66B-327CC8EBDFF1}" type="presParOf" srcId="{B37CE723-6904-4987-9EBF-350A3338D6DD}" destId="{BD2FBFA2-DE6C-43C9-AB7E-03CB3F050857}" srcOrd="4" destOrd="0" presId="urn:microsoft.com/office/officeart/2011/layout/CircleProcess"/>
    <dgm:cxn modelId="{99050EBB-22D7-4616-959E-860FDDB04533}" type="presParOf" srcId="{BD2FBFA2-DE6C-43C9-AB7E-03CB3F050857}" destId="{9B658118-5A18-46E3-B592-DCA3EB54A41F}" srcOrd="0" destOrd="0" presId="urn:microsoft.com/office/officeart/2011/layout/CircleProcess"/>
    <dgm:cxn modelId="{C7556DE8-4E01-44BC-9DF5-98A3EAB42A9C}" type="presParOf" srcId="{B37CE723-6904-4987-9EBF-350A3338D6DD}" destId="{DC748B57-FA36-4C4C-A069-9792C455A2D5}" srcOrd="5" destOrd="0" presId="urn:microsoft.com/office/officeart/2011/layout/CircleProcess"/>
    <dgm:cxn modelId="{48A8C1A9-3C0E-46D5-9DA9-BC32E01CE826}" type="presParOf" srcId="{B37CE723-6904-4987-9EBF-350A3338D6DD}" destId="{234626DF-FB3C-4D29-8D0E-4AF631A6D48C}" srcOrd="6" destOrd="0" presId="urn:microsoft.com/office/officeart/2011/layout/CircleProcess"/>
    <dgm:cxn modelId="{AC3AD2DF-09A4-4BDF-9858-DB693C3943FE}" type="presParOf" srcId="{B37CE723-6904-4987-9EBF-350A3338D6DD}" destId="{C2FFE05B-90EF-4155-B91B-E1D0D2DB7D32}" srcOrd="7" destOrd="0" presId="urn:microsoft.com/office/officeart/2011/layout/CircleProcess"/>
    <dgm:cxn modelId="{F4A3247A-9F5D-47C9-B009-51DF4E3782B5}" type="presParOf" srcId="{C2FFE05B-90EF-4155-B91B-E1D0D2DB7D32}" destId="{A849C02B-2BD6-4D5D-B810-3D4DE7598795}" srcOrd="0" destOrd="0" presId="urn:microsoft.com/office/officeart/2011/layout/CircleProcess"/>
    <dgm:cxn modelId="{CFFF1529-E34B-4B7B-9FAC-B4F813306470}" type="presParOf" srcId="{B37CE723-6904-4987-9EBF-350A3338D6DD}" destId="{57C036D4-A77F-418C-8DBD-E42E2C19718B}" srcOrd="8" destOrd="0" presId="urn:microsoft.com/office/officeart/2011/layout/CircleProcess"/>
    <dgm:cxn modelId="{06AB1C1E-5A9A-4C2D-A227-D5A22BD25CC0}" type="presParOf" srcId="{57C036D4-A77F-418C-8DBD-E42E2C19718B}" destId="{D19ABB68-303F-478F-A865-FBB9B774EB57}" srcOrd="0" destOrd="0" presId="urn:microsoft.com/office/officeart/2011/layout/CircleProcess"/>
    <dgm:cxn modelId="{7294DF38-99C9-4907-9E2B-215B2E6ADEF3}" type="presParOf" srcId="{B37CE723-6904-4987-9EBF-350A3338D6DD}" destId="{FE0A45EA-B055-4A3D-895D-14332CA9B26D}" srcOrd="9" destOrd="0" presId="urn:microsoft.com/office/officeart/2011/layout/CircleProcess"/>
    <dgm:cxn modelId="{3E382DB4-2B9A-4893-8881-C27AEA74A642}" type="presParOf" srcId="{B37CE723-6904-4987-9EBF-350A3338D6DD}" destId="{8E3289B3-5333-4FE7-A15A-B74328C21D01}" srcOrd="10" destOrd="0" presId="urn:microsoft.com/office/officeart/2011/layout/CircleProcess"/>
    <dgm:cxn modelId="{2F5F41EC-6F4F-4DF9-BDFA-FA5DFEAB2447}" type="presParOf" srcId="{B37CE723-6904-4987-9EBF-350A3338D6DD}" destId="{8144B456-7C3E-4578-8DE1-889241F795BD}" srcOrd="11" destOrd="0" presId="urn:microsoft.com/office/officeart/2011/layout/CircleProcess"/>
    <dgm:cxn modelId="{34578974-B2DC-4CCF-8605-54C559A101A5}" type="presParOf" srcId="{8144B456-7C3E-4578-8DE1-889241F795BD}" destId="{E8103AC3-9CD8-4457-92FC-8F1FFE37D847}" srcOrd="0" destOrd="0" presId="urn:microsoft.com/office/officeart/2011/layout/CircleProcess"/>
    <dgm:cxn modelId="{1B4808E1-E6C5-4F5F-BE51-B9AB64FD6F3D}" type="presParOf" srcId="{B37CE723-6904-4987-9EBF-350A3338D6DD}" destId="{080820F5-A2B9-471A-BBD7-D6CF3B552AE7}" srcOrd="12" destOrd="0" presId="urn:microsoft.com/office/officeart/2011/layout/CircleProcess"/>
    <dgm:cxn modelId="{EBA695AC-F952-494B-8787-4CFC0AC7C63B}" type="presParOf" srcId="{080820F5-A2B9-471A-BBD7-D6CF3B552AE7}" destId="{2611C0A6-40E9-4DB2-9BC4-315FF5CF56B4}" srcOrd="0" destOrd="0" presId="urn:microsoft.com/office/officeart/2011/layout/CircleProcess"/>
    <dgm:cxn modelId="{45FCF78C-991E-4BFD-A340-BF52739FE970}" type="presParOf" srcId="{B37CE723-6904-4987-9EBF-350A3338D6DD}" destId="{73132C84-BBC8-45D9-995B-CD40C8BE9986}" srcOrd="13" destOrd="0" presId="urn:microsoft.com/office/officeart/2011/layout/CircleProcess"/>
    <dgm:cxn modelId="{AC8080CC-E24D-41ED-8699-7D3E3DA7423E}" type="presParOf" srcId="{B37CE723-6904-4987-9EBF-350A3338D6DD}" destId="{B0E13172-764B-4AD8-A9F2-301241F77DB2}" srcOrd="14" destOrd="0" presId="urn:microsoft.com/office/officeart/2011/layout/CircleProcess"/>
    <dgm:cxn modelId="{DDED32B7-4B57-4B00-BF48-07327B295B37}" type="presParOf" srcId="{B37CE723-6904-4987-9EBF-350A3338D6DD}" destId="{F5E0B29A-94BA-41C4-A951-7711740E80B5}" srcOrd="15" destOrd="0" presId="urn:microsoft.com/office/officeart/2011/layout/CircleProcess"/>
    <dgm:cxn modelId="{E97529F1-09AA-4F9E-89C2-4CDECE4A2C5A}" type="presParOf" srcId="{F5E0B29A-94BA-41C4-A951-7711740E80B5}" destId="{12E87904-4CC5-4458-9288-5F84320C0F3C}" srcOrd="0" destOrd="0" presId="urn:microsoft.com/office/officeart/2011/layout/CircleProcess"/>
    <dgm:cxn modelId="{E5A6A53F-EBF0-4B85-B862-E2BBD4B13DAC}" type="presParOf" srcId="{B37CE723-6904-4987-9EBF-350A3338D6DD}" destId="{3442BD09-229D-4962-A6D6-9862A0E74E5F}" srcOrd="16" destOrd="0" presId="urn:microsoft.com/office/officeart/2011/layout/CircleProcess"/>
    <dgm:cxn modelId="{DEB5948F-6258-4CFE-8246-C1BE16EF32F0}" type="presParOf" srcId="{3442BD09-229D-4962-A6D6-9862A0E74E5F}" destId="{0CE6DAED-125E-46D6-A71D-0F21C752C50F}" srcOrd="0" destOrd="0" presId="urn:microsoft.com/office/officeart/2011/layout/CircleProcess"/>
    <dgm:cxn modelId="{FB2F3B2D-2BBB-45A0-A7CF-4133DFD6459B}" type="presParOf" srcId="{B37CE723-6904-4987-9EBF-350A3338D6DD}" destId="{3EC873B8-B555-4407-85E7-E3243D7F11AB}" srcOrd="17" destOrd="0" presId="urn:microsoft.com/office/officeart/2011/layout/CircleProcess"/>
    <dgm:cxn modelId="{E0C8418E-291D-4F60-8931-B244F1B491FA}" type="presParOf" srcId="{B37CE723-6904-4987-9EBF-350A3338D6DD}" destId="{56A69AAA-1787-4892-9477-940A69627B7B}" srcOrd="18" destOrd="0" presId="urn:microsoft.com/office/officeart/2011/layout/CircleProcess"/>
    <dgm:cxn modelId="{6BD01C6F-211E-4C3A-9A09-F6AE5E92394A}" type="presParOf" srcId="{B37CE723-6904-4987-9EBF-350A3338D6DD}" destId="{ACA72E76-CDD6-471A-A9FE-9653CD96DFBE}" srcOrd="19" destOrd="0" presId="urn:microsoft.com/office/officeart/2011/layout/CircleProcess"/>
    <dgm:cxn modelId="{64AC476D-47E8-4C97-A840-B55E30C6835B}" type="presParOf" srcId="{ACA72E76-CDD6-471A-A9FE-9653CD96DFBE}" destId="{D2CC7C59-5450-4336-B842-0A00399B231A}" srcOrd="0" destOrd="0" presId="urn:microsoft.com/office/officeart/2011/layout/CircleProcess"/>
    <dgm:cxn modelId="{15E99C44-5203-4FED-A2A1-B8C922355A0E}" type="presParOf" srcId="{B37CE723-6904-4987-9EBF-350A3338D6DD}" destId="{4213FE8D-02F8-49BF-B0D9-80958505BCF0}" srcOrd="20" destOrd="0" presId="urn:microsoft.com/office/officeart/2011/layout/CircleProcess"/>
    <dgm:cxn modelId="{B1A50589-F40E-4896-93AA-7E140D7787DA}" type="presParOf" srcId="{4213FE8D-02F8-49BF-B0D9-80958505BCF0}" destId="{778C86CF-EAC7-435A-B5F6-A2B629111ABB}" srcOrd="0" destOrd="0" presId="urn:microsoft.com/office/officeart/2011/layout/CircleProcess"/>
    <dgm:cxn modelId="{3A00020E-0DCF-4FFB-99A9-F35C265C4E91}" type="presParOf" srcId="{B37CE723-6904-4987-9EBF-350A3338D6DD}" destId="{8E870135-5C7F-418F-9450-4A77FFF3945C}" srcOrd="21" destOrd="0" presId="urn:microsoft.com/office/officeart/2011/layout/CircleProcess"/>
    <dgm:cxn modelId="{78BC2478-C498-4FAA-B13A-5B64E8A9E1F3}" type="presParOf" srcId="{B37CE723-6904-4987-9EBF-350A3338D6DD}" destId="{865EA558-91DA-4FF8-9D02-D8F26CE42942}" srcOrd="22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63ACF-4C91-4D6F-B47D-E8D2BC64CD7A}" type="doc">
      <dgm:prSet loTypeId="urn:microsoft.com/office/officeart/2005/8/layout/hierarchy2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EF35FDA-5A44-474A-B3F2-8C089AD889FF}">
      <dgm:prSet phldrT="[Text]"/>
      <dgm:spPr/>
      <dgm:t>
        <a:bodyPr/>
        <a:lstStyle/>
        <a:p>
          <a:r>
            <a:rPr lang="en-US" b="1" dirty="0"/>
            <a:t>Player</a:t>
          </a:r>
        </a:p>
      </dgm:t>
    </dgm:pt>
    <dgm:pt modelId="{30212BA5-FF26-424B-B749-C53DCD628E0B}" type="parTrans" cxnId="{54597DA3-CD85-4F7F-BBE8-06678EE2E052}">
      <dgm:prSet/>
      <dgm:spPr/>
      <dgm:t>
        <a:bodyPr/>
        <a:lstStyle/>
        <a:p>
          <a:endParaRPr lang="en-US"/>
        </a:p>
      </dgm:t>
    </dgm:pt>
    <dgm:pt modelId="{E2CB2190-1DAE-4ADB-BA64-3B72ED60AD76}" type="sibTrans" cxnId="{54597DA3-CD85-4F7F-BBE8-06678EE2E052}">
      <dgm:prSet/>
      <dgm:spPr/>
      <dgm:t>
        <a:bodyPr/>
        <a:lstStyle/>
        <a:p>
          <a:endParaRPr lang="en-US"/>
        </a:p>
      </dgm:t>
    </dgm:pt>
    <dgm:pt modelId="{28113F53-6C48-446C-BCC4-50FC9D8C8910}">
      <dgm:prSet phldrT="[Text]"/>
      <dgm:spPr/>
      <dgm:t>
        <a:bodyPr/>
        <a:lstStyle/>
        <a:p>
          <a:r>
            <a:rPr lang="en-US" dirty="0"/>
            <a:t>The World </a:t>
          </a:r>
        </a:p>
      </dgm:t>
    </dgm:pt>
    <dgm:pt modelId="{558CAE0D-6319-4E5B-8998-16DBC9E8E53E}" type="parTrans" cxnId="{CB422AF5-F9AB-447B-92EE-257E839A5E93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472902FA-71CE-451B-AB16-F69498805603}" type="sibTrans" cxnId="{CB422AF5-F9AB-447B-92EE-257E839A5E93}">
      <dgm:prSet/>
      <dgm:spPr/>
      <dgm:t>
        <a:bodyPr/>
        <a:lstStyle/>
        <a:p>
          <a:endParaRPr lang="en-US"/>
        </a:p>
      </dgm:t>
    </dgm:pt>
    <dgm:pt modelId="{A7B69304-5B27-4C5D-B910-B1C8A49666A2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B97695D0-7A6A-41E1-BB30-6B873FD1B4A8}" type="parTrans" cxnId="{7EE7C7AC-9C34-4512-A341-11E300D30AE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FF9705B-4D8D-49BB-AB1B-2D02B7271D2C}" type="sibTrans" cxnId="{7EE7C7AC-9C34-4512-A341-11E300D30AEA}">
      <dgm:prSet/>
      <dgm:spPr/>
      <dgm:t>
        <a:bodyPr/>
        <a:lstStyle/>
        <a:p>
          <a:endParaRPr lang="en-US"/>
        </a:p>
      </dgm:t>
    </dgm:pt>
    <dgm:pt modelId="{4341966A-D76E-404D-B1F2-17DA9BD3E8AD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2074C959-B9CB-4B91-A0AB-F23B100EFF1E}" type="parTrans" cxnId="{8283FD5E-CAAA-47BF-9276-582A97B0CA8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614B24E-B428-482D-9189-8B84ABA0104E}" type="sibTrans" cxnId="{8283FD5E-CAAA-47BF-9276-582A97B0CA88}">
      <dgm:prSet/>
      <dgm:spPr/>
      <dgm:t>
        <a:bodyPr/>
        <a:lstStyle/>
        <a:p>
          <a:endParaRPr lang="en-US"/>
        </a:p>
      </dgm:t>
    </dgm:pt>
    <dgm:pt modelId="{2C9C3819-7224-480A-815A-5EF38D4F0999}">
      <dgm:prSet phldrT="[Text]"/>
      <dgm:spPr/>
      <dgm:t>
        <a:bodyPr/>
        <a:lstStyle/>
        <a:p>
          <a:r>
            <a:rPr lang="en-US" dirty="0"/>
            <a:t>Puzzles</a:t>
          </a:r>
        </a:p>
      </dgm:t>
    </dgm:pt>
    <dgm:pt modelId="{33A4DF37-6068-4CDE-A16C-2257C326A412}" type="parTrans" cxnId="{21ABFA83-4536-4748-8F5E-EE76D58BD16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96E27D5-F515-4895-88FB-D93207AE89D8}" type="sibTrans" cxnId="{21ABFA83-4536-4748-8F5E-EE76D58BD16C}">
      <dgm:prSet/>
      <dgm:spPr/>
      <dgm:t>
        <a:bodyPr/>
        <a:lstStyle/>
        <a:p>
          <a:endParaRPr lang="en-US"/>
        </a:p>
      </dgm:t>
    </dgm:pt>
    <dgm:pt modelId="{654C3646-D338-40B9-B873-D254AFB93A5B}">
      <dgm:prSet phldrT="[Text]"/>
      <dgm:spPr/>
      <dgm:t>
        <a:bodyPr/>
        <a:lstStyle/>
        <a:p>
          <a:r>
            <a:rPr lang="en-US" dirty="0"/>
            <a:t>Solve to advance</a:t>
          </a:r>
        </a:p>
      </dgm:t>
    </dgm:pt>
    <dgm:pt modelId="{2BD87970-D46D-43F8-ADD3-D9CBEEDBB075}" type="parTrans" cxnId="{D7FD5988-D8E8-47A6-B41B-61F49A05F0B9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16A6BBCC-29BA-4545-AFFC-3A92730BF25B}" type="sibTrans" cxnId="{D7FD5988-D8E8-47A6-B41B-61F49A05F0B9}">
      <dgm:prSet/>
      <dgm:spPr/>
      <dgm:t>
        <a:bodyPr/>
        <a:lstStyle/>
        <a:p>
          <a:endParaRPr lang="en-US"/>
        </a:p>
      </dgm:t>
    </dgm:pt>
    <dgm:pt modelId="{9BF9B724-A17A-4A9F-B074-D07C25E95989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33EAFE3D-EBB4-43E6-9E63-B7E76FA8A8F7}" type="parTrans" cxnId="{134965E9-7B72-495D-AAD1-197F4FD1F570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5CC431C-9821-474B-997C-FA52CB54A9BE}" type="sibTrans" cxnId="{134965E9-7B72-495D-AAD1-197F4FD1F570}">
      <dgm:prSet/>
      <dgm:spPr/>
      <dgm:t>
        <a:bodyPr/>
        <a:lstStyle/>
        <a:p>
          <a:endParaRPr lang="en-US"/>
        </a:p>
      </dgm:t>
    </dgm:pt>
    <dgm:pt modelId="{30F602C4-425E-44AD-9CF0-0B4DE7D9F4A9}">
      <dgm:prSet phldrT="[Text]"/>
      <dgm:spPr/>
      <dgm:t>
        <a:bodyPr/>
        <a:lstStyle/>
        <a:p>
          <a:r>
            <a:rPr lang="en-US" dirty="0"/>
            <a:t>Quizzes</a:t>
          </a:r>
        </a:p>
      </dgm:t>
    </dgm:pt>
    <dgm:pt modelId="{A584E431-A24C-446D-B8C1-EB818883B35A}" type="parTrans" cxnId="{F10D514F-5A6E-485F-B1D3-F47A400F2F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11536C0-9217-480C-BF45-E77562CC34AA}" type="sibTrans" cxnId="{F10D514F-5A6E-485F-B1D3-F47A400F2F7A}">
      <dgm:prSet/>
      <dgm:spPr/>
      <dgm:t>
        <a:bodyPr/>
        <a:lstStyle/>
        <a:p>
          <a:endParaRPr lang="en-US"/>
        </a:p>
      </dgm:t>
    </dgm:pt>
    <dgm:pt modelId="{08726405-7136-4E9C-89B9-51B5B23F8538}">
      <dgm:prSet phldrT="[Text]"/>
      <dgm:spPr/>
      <dgm:t>
        <a:bodyPr/>
        <a:lstStyle/>
        <a:p>
          <a:r>
            <a:rPr lang="en-US" dirty="0"/>
            <a:t>4/5 Correct?</a:t>
          </a:r>
        </a:p>
      </dgm:t>
    </dgm:pt>
    <dgm:pt modelId="{6133DE71-5770-4464-AA9D-DF79AB531AF4}" type="parTrans" cxnId="{29C71C6D-E467-459C-AECA-AB6BEE8FD6C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F5F6BA4-2A50-421D-BC5F-804473E0B1DF}" type="sibTrans" cxnId="{29C71C6D-E467-459C-AECA-AB6BEE8FD6C8}">
      <dgm:prSet/>
      <dgm:spPr/>
      <dgm:t>
        <a:bodyPr/>
        <a:lstStyle/>
        <a:p>
          <a:endParaRPr lang="en-US"/>
        </a:p>
      </dgm:t>
    </dgm:pt>
    <dgm:pt modelId="{28CA3F97-F327-4A49-82C3-EC2B02C8DEC8}">
      <dgm:prSet phldrT="[Text]"/>
      <dgm:spPr/>
      <dgm:t>
        <a:bodyPr/>
        <a:lstStyle/>
        <a:p>
          <a:r>
            <a:rPr lang="en-US" dirty="0"/>
            <a:t>Health and/or damage boost</a:t>
          </a:r>
        </a:p>
      </dgm:t>
    </dgm:pt>
    <dgm:pt modelId="{91C2E0A7-60BC-4756-B8B1-4CFB830558ED}" type="parTrans" cxnId="{B01CBB6F-79ED-4CE5-BED6-BD9619DF379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475836D-2981-4A9C-B5F0-4ADDBC0DFA6B}" type="sibTrans" cxnId="{B01CBB6F-79ED-4CE5-BED6-BD9619DF3792}">
      <dgm:prSet/>
      <dgm:spPr/>
      <dgm:t>
        <a:bodyPr/>
        <a:lstStyle/>
        <a:p>
          <a:endParaRPr lang="en-US"/>
        </a:p>
      </dgm:t>
    </dgm:pt>
    <dgm:pt modelId="{DB5A0635-8017-46B7-AC43-78B5F7D548B6}">
      <dgm:prSet phldrT="[Text]"/>
      <dgm:spPr/>
      <dgm:t>
        <a:bodyPr/>
        <a:lstStyle/>
        <a:p>
          <a:r>
            <a:rPr lang="en-US" dirty="0"/>
            <a:t>Else</a:t>
          </a:r>
        </a:p>
      </dgm:t>
    </dgm:pt>
    <dgm:pt modelId="{E0443EDD-4803-4F75-B18F-62D1DBD9CDFB}" type="parTrans" cxnId="{B43FE930-0615-4D1D-8851-D09A9B8A5C1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06E33D1-3D69-4CEC-9361-9806336B6005}" type="sibTrans" cxnId="{B43FE930-0615-4D1D-8851-D09A9B8A5C15}">
      <dgm:prSet/>
      <dgm:spPr/>
      <dgm:t>
        <a:bodyPr/>
        <a:lstStyle/>
        <a:p>
          <a:endParaRPr lang="en-US"/>
        </a:p>
      </dgm:t>
    </dgm:pt>
    <dgm:pt modelId="{0AB8F88A-C07B-4DE5-8F81-90BF23B65E46}">
      <dgm:prSet phldrT="[Text]"/>
      <dgm:spPr/>
      <dgm:t>
        <a:bodyPr/>
        <a:lstStyle/>
        <a:p>
          <a:r>
            <a:rPr lang="en-US" dirty="0"/>
            <a:t>Lost ½ Health</a:t>
          </a:r>
        </a:p>
      </dgm:t>
    </dgm:pt>
    <dgm:pt modelId="{35906E18-75B3-4802-A4FA-445056BCE151}" type="parTrans" cxnId="{58824D76-77C2-4C2A-A17E-B166CD3C3A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546339F-9F59-4063-85B9-D0EFF90F79AA}" type="sibTrans" cxnId="{58824D76-77C2-4C2A-A17E-B166CD3C3A1F}">
      <dgm:prSet/>
      <dgm:spPr/>
      <dgm:t>
        <a:bodyPr/>
        <a:lstStyle/>
        <a:p>
          <a:endParaRPr lang="en-US"/>
        </a:p>
      </dgm:t>
    </dgm:pt>
    <dgm:pt modelId="{7039C02B-3C07-466F-ABEE-AE19C7157BB9}">
      <dgm:prSet phldrT="[Text]"/>
      <dgm:spPr/>
      <dgm:t>
        <a:bodyPr/>
        <a:lstStyle/>
        <a:p>
          <a:r>
            <a:rPr lang="en-US" dirty="0"/>
            <a:t>Talking</a:t>
          </a:r>
        </a:p>
      </dgm:t>
    </dgm:pt>
    <dgm:pt modelId="{253991BE-7914-460D-A10A-720D59CBBC8C}" type="parTrans" cxnId="{43BC173C-7778-4FF2-AEEA-90B34462C07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5A5FAA2-00E4-4035-B410-C5E244B5C50E}" type="sibTrans" cxnId="{43BC173C-7778-4FF2-AEEA-90B34462C075}">
      <dgm:prSet/>
      <dgm:spPr/>
      <dgm:t>
        <a:bodyPr/>
        <a:lstStyle/>
        <a:p>
          <a:endParaRPr lang="en-US"/>
        </a:p>
      </dgm:t>
    </dgm:pt>
    <dgm:pt modelId="{1213F679-8C1D-496E-97AB-292A258B3094}">
      <dgm:prSet phldrT="[Text]"/>
      <dgm:spPr/>
      <dgm:t>
        <a:bodyPr/>
        <a:lstStyle/>
        <a:p>
          <a:r>
            <a:rPr lang="en-US" dirty="0"/>
            <a:t>Shoot them Down</a:t>
          </a:r>
        </a:p>
      </dgm:t>
    </dgm:pt>
    <dgm:pt modelId="{1B6BF710-3B03-4EB4-8920-04FA7566F196}" type="parTrans" cxnId="{065CEA02-C3F2-49C1-8C39-5EA9245057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EA4EA25-3FE3-4737-9611-E9E276B0CFA0}" type="sibTrans" cxnId="{065CEA02-C3F2-49C1-8C39-5EA92450571F}">
      <dgm:prSet/>
      <dgm:spPr/>
      <dgm:t>
        <a:bodyPr/>
        <a:lstStyle/>
        <a:p>
          <a:endParaRPr lang="en-US"/>
        </a:p>
      </dgm:t>
    </dgm:pt>
    <dgm:pt modelId="{13A60F18-316E-4CDD-AB57-828BA46CA282}">
      <dgm:prSet phldrT="[Text]"/>
      <dgm:spPr/>
      <dgm:t>
        <a:bodyPr/>
        <a:lstStyle/>
        <a:p>
          <a:r>
            <a:rPr lang="en-US" dirty="0"/>
            <a:t>Pick up</a:t>
          </a:r>
        </a:p>
      </dgm:t>
    </dgm:pt>
    <dgm:pt modelId="{9BBDE547-2DFE-40A3-9603-1C64667F8B92}" type="parTrans" cxnId="{A5BCEEBA-6501-4247-8D10-55357D67001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D7C92C62-A1E5-44FF-BEA7-600F376B389E}" type="sibTrans" cxnId="{A5BCEEBA-6501-4247-8D10-55357D67001C}">
      <dgm:prSet/>
      <dgm:spPr/>
      <dgm:t>
        <a:bodyPr/>
        <a:lstStyle/>
        <a:p>
          <a:endParaRPr lang="en-US"/>
        </a:p>
      </dgm:t>
    </dgm:pt>
    <dgm:pt modelId="{22D6DA5C-A789-4111-87B0-9F5FD2F9DD6D}">
      <dgm:prSet phldrT="[Text]"/>
      <dgm:spPr/>
      <dgm:t>
        <a:bodyPr/>
        <a:lstStyle/>
        <a:p>
          <a:r>
            <a:rPr lang="en-US" dirty="0"/>
            <a:t>Move Object</a:t>
          </a:r>
        </a:p>
      </dgm:t>
    </dgm:pt>
    <dgm:pt modelId="{B7FC9C62-D680-4AA2-98D1-298DD470BA04}" type="parTrans" cxnId="{1B84FEB5-8E20-4FBE-85AE-3238FF0A7B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AA11D56-9FA6-4E6F-B51D-75737F8B7B59}" type="sibTrans" cxnId="{1B84FEB5-8E20-4FBE-85AE-3238FF0A7B84}">
      <dgm:prSet/>
      <dgm:spPr/>
      <dgm:t>
        <a:bodyPr/>
        <a:lstStyle/>
        <a:p>
          <a:endParaRPr lang="en-US"/>
        </a:p>
      </dgm:t>
    </dgm:pt>
    <dgm:pt modelId="{F46BF27F-3CA6-41D9-A163-DAD61D2D380C}">
      <dgm:prSet phldrT="[Text]"/>
      <dgm:spPr/>
      <dgm:t>
        <a:bodyPr/>
        <a:lstStyle/>
        <a:p>
          <a:r>
            <a:rPr lang="en-US" dirty="0"/>
            <a:t>Place back down</a:t>
          </a:r>
        </a:p>
      </dgm:t>
    </dgm:pt>
    <dgm:pt modelId="{9CEFC76B-E4EF-45FD-B324-4710EED85207}" type="parTrans" cxnId="{F1377BD2-E4DC-4AC1-BD28-3802032C1617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1F32E7B-AE73-442E-BAD0-AD9AF94F1399}" type="sibTrans" cxnId="{F1377BD2-E4DC-4AC1-BD28-3802032C1617}">
      <dgm:prSet/>
      <dgm:spPr/>
      <dgm:t>
        <a:bodyPr/>
        <a:lstStyle/>
        <a:p>
          <a:endParaRPr lang="en-US"/>
        </a:p>
      </dgm:t>
    </dgm:pt>
    <dgm:pt modelId="{1CC7417C-FBAC-4145-B1A7-411FF22C3CD2}">
      <dgm:prSet phldrT="[Text]"/>
      <dgm:spPr/>
      <dgm:t>
        <a:bodyPr/>
        <a:lstStyle/>
        <a:p>
          <a:r>
            <a:rPr lang="en-US" dirty="0"/>
            <a:t>Moving</a:t>
          </a:r>
        </a:p>
      </dgm:t>
    </dgm:pt>
    <dgm:pt modelId="{5ACD132A-31D8-462A-BFE6-A0C829996A30}" type="parTrans" cxnId="{790D31A9-4B0E-434A-B008-26B93E67B81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CAD84BB1-C318-49ED-AD4A-52ED06713FEA}" type="sibTrans" cxnId="{790D31A9-4B0E-434A-B008-26B93E67B812}">
      <dgm:prSet/>
      <dgm:spPr/>
      <dgm:t>
        <a:bodyPr/>
        <a:lstStyle/>
        <a:p>
          <a:endParaRPr lang="en-US"/>
        </a:p>
      </dgm:t>
    </dgm:pt>
    <dgm:pt modelId="{460E864D-D9A9-42E7-8CF6-D7DA080806A4}">
      <dgm:prSet phldrT="[Text]"/>
      <dgm:spPr/>
      <dgm:t>
        <a:bodyPr/>
        <a:lstStyle/>
        <a:p>
          <a:r>
            <a:rPr lang="en-US" dirty="0"/>
            <a:t>Checkpoints</a:t>
          </a:r>
        </a:p>
      </dgm:t>
    </dgm:pt>
    <dgm:pt modelId="{3560E71C-4889-4210-B71A-C25DB20F7AB0}" type="parTrans" cxnId="{123C9E90-17E3-42E5-BCA9-6BE5CE59B7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370C104-0EDF-4818-B96D-DAC9F3451012}" type="sibTrans" cxnId="{123C9E90-17E3-42E5-BCA9-6BE5CE59B77A}">
      <dgm:prSet/>
      <dgm:spPr/>
      <dgm:t>
        <a:bodyPr/>
        <a:lstStyle/>
        <a:p>
          <a:endParaRPr lang="en-US"/>
        </a:p>
      </dgm:t>
    </dgm:pt>
    <dgm:pt modelId="{3A3F56BE-2B64-41C9-B5EC-B225FE732162}">
      <dgm:prSet phldrT="[Text]"/>
      <dgm:spPr/>
      <dgm:t>
        <a:bodyPr/>
        <a:lstStyle/>
        <a:p>
          <a:r>
            <a:rPr lang="en-US" dirty="0"/>
            <a:t>5 different puzzles</a:t>
          </a:r>
        </a:p>
      </dgm:t>
    </dgm:pt>
    <dgm:pt modelId="{BF526295-821E-4F8A-9B63-AA0F6B14EA6B}" type="parTrans" cxnId="{CC3B8372-F7B7-477A-9F8F-55F5B2BFD02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CC865C2-B428-4E2C-B0B0-2124CD15DB62}" type="sibTrans" cxnId="{CC3B8372-F7B7-477A-9F8F-55F5B2BFD024}">
      <dgm:prSet/>
      <dgm:spPr/>
      <dgm:t>
        <a:bodyPr/>
        <a:lstStyle/>
        <a:p>
          <a:endParaRPr lang="en-US"/>
        </a:p>
      </dgm:t>
    </dgm:pt>
    <dgm:pt modelId="{1937D731-C26B-4B57-9B7B-92E9690F7AD1}">
      <dgm:prSet phldrT="[Text]"/>
      <dgm:spPr/>
      <dgm:t>
        <a:bodyPr/>
        <a:lstStyle/>
        <a:p>
          <a:r>
            <a:rPr lang="en-US" dirty="0"/>
            <a:t>Hint NPCs in each one</a:t>
          </a:r>
        </a:p>
      </dgm:t>
    </dgm:pt>
    <dgm:pt modelId="{A21573FD-3146-4999-825D-7090BBDFC2AB}" type="parTrans" cxnId="{0414B9D2-76B4-44AC-8A2B-DDF383FA41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B0A7CE0-54C1-4509-A8D5-7FA3BEB79397}" type="sibTrans" cxnId="{0414B9D2-76B4-44AC-8A2B-DDF383FA4184}">
      <dgm:prSet/>
      <dgm:spPr/>
      <dgm:t>
        <a:bodyPr/>
        <a:lstStyle/>
        <a:p>
          <a:endParaRPr lang="en-US"/>
        </a:p>
      </dgm:t>
    </dgm:pt>
    <dgm:pt modelId="{93D32F09-8C14-41B9-AC4F-E6C73A7665C3}" type="pres">
      <dgm:prSet presAssocID="{14C63ACF-4C91-4D6F-B47D-E8D2BC64CD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FBA683-4E9F-43D5-920D-75265479F92B}" type="pres">
      <dgm:prSet presAssocID="{AEF35FDA-5A44-474A-B3F2-8C089AD889FF}" presName="root1" presStyleCnt="0"/>
      <dgm:spPr/>
    </dgm:pt>
    <dgm:pt modelId="{69F41D37-6933-4BB4-9A5C-5EED0BA7585E}" type="pres">
      <dgm:prSet presAssocID="{AEF35FDA-5A44-474A-B3F2-8C089AD889FF}" presName="LevelOneTextNode" presStyleLbl="node0" presStyleIdx="0" presStyleCnt="1">
        <dgm:presLayoutVars>
          <dgm:chPref val="3"/>
        </dgm:presLayoutVars>
      </dgm:prSet>
      <dgm:spPr/>
    </dgm:pt>
    <dgm:pt modelId="{C132958A-0675-4874-930D-3F154F38361C}" type="pres">
      <dgm:prSet presAssocID="{AEF35FDA-5A44-474A-B3F2-8C089AD889FF}" presName="level2hierChild" presStyleCnt="0"/>
      <dgm:spPr/>
    </dgm:pt>
    <dgm:pt modelId="{A2DD685A-A488-4558-921C-9DF45FA7BB6F}" type="pres">
      <dgm:prSet presAssocID="{558CAE0D-6319-4E5B-8998-16DBC9E8E53E}" presName="conn2-1" presStyleLbl="parChTrans1D2" presStyleIdx="0" presStyleCnt="4"/>
      <dgm:spPr/>
    </dgm:pt>
    <dgm:pt modelId="{1E3DEDF1-38A3-401C-AEB3-B1719D7C4ACE}" type="pres">
      <dgm:prSet presAssocID="{558CAE0D-6319-4E5B-8998-16DBC9E8E53E}" presName="connTx" presStyleLbl="parChTrans1D2" presStyleIdx="0" presStyleCnt="4"/>
      <dgm:spPr/>
    </dgm:pt>
    <dgm:pt modelId="{CAEDEDE4-8EE2-497D-8336-015E6E894F3A}" type="pres">
      <dgm:prSet presAssocID="{28113F53-6C48-446C-BCC4-50FC9D8C8910}" presName="root2" presStyleCnt="0"/>
      <dgm:spPr/>
    </dgm:pt>
    <dgm:pt modelId="{FCE58DC1-4CC6-45CA-B8F7-2A2A8A2C1682}" type="pres">
      <dgm:prSet presAssocID="{28113F53-6C48-446C-BCC4-50FC9D8C8910}" presName="LevelTwoTextNode" presStyleLbl="node2" presStyleIdx="0" presStyleCnt="4">
        <dgm:presLayoutVars>
          <dgm:chPref val="3"/>
        </dgm:presLayoutVars>
      </dgm:prSet>
      <dgm:spPr/>
    </dgm:pt>
    <dgm:pt modelId="{79DDA484-88C5-4676-9593-B9AAC7263F42}" type="pres">
      <dgm:prSet presAssocID="{28113F53-6C48-446C-BCC4-50FC9D8C8910}" presName="level3hierChild" presStyleCnt="0"/>
      <dgm:spPr/>
    </dgm:pt>
    <dgm:pt modelId="{00A7A1D3-2406-4E24-87F0-0BC8F1C5C6B6}" type="pres">
      <dgm:prSet presAssocID="{B97695D0-7A6A-41E1-BB30-6B873FD1B4A8}" presName="conn2-1" presStyleLbl="parChTrans1D3" presStyleIdx="0" presStyleCnt="7"/>
      <dgm:spPr/>
    </dgm:pt>
    <dgm:pt modelId="{7340A523-809F-4B28-A39D-12E72C582905}" type="pres">
      <dgm:prSet presAssocID="{B97695D0-7A6A-41E1-BB30-6B873FD1B4A8}" presName="connTx" presStyleLbl="parChTrans1D3" presStyleIdx="0" presStyleCnt="7"/>
      <dgm:spPr/>
    </dgm:pt>
    <dgm:pt modelId="{3C867136-B748-4A19-97A6-FB3D068F5DD9}" type="pres">
      <dgm:prSet presAssocID="{A7B69304-5B27-4C5D-B910-B1C8A49666A2}" presName="root2" presStyleCnt="0"/>
      <dgm:spPr/>
    </dgm:pt>
    <dgm:pt modelId="{F1321191-947F-48C8-A415-63734F53F011}" type="pres">
      <dgm:prSet presAssocID="{A7B69304-5B27-4C5D-B910-B1C8A49666A2}" presName="LevelTwoTextNode" presStyleLbl="node3" presStyleIdx="0" presStyleCnt="7">
        <dgm:presLayoutVars>
          <dgm:chPref val="3"/>
        </dgm:presLayoutVars>
      </dgm:prSet>
      <dgm:spPr/>
    </dgm:pt>
    <dgm:pt modelId="{7ECCC288-4D54-4D1C-AB18-A90E5A85194E}" type="pres">
      <dgm:prSet presAssocID="{A7B69304-5B27-4C5D-B910-B1C8A49666A2}" presName="level3hierChild" presStyleCnt="0"/>
      <dgm:spPr/>
    </dgm:pt>
    <dgm:pt modelId="{A8603D05-4FA3-42F8-A508-E1D4C01CD360}" type="pres">
      <dgm:prSet presAssocID="{253991BE-7914-460D-A10A-720D59CBBC8C}" presName="conn2-1" presStyleLbl="parChTrans1D4" presStyleIdx="0" presStyleCnt="9"/>
      <dgm:spPr/>
    </dgm:pt>
    <dgm:pt modelId="{332DBD2C-3607-4645-8FC7-675DD04BC3AA}" type="pres">
      <dgm:prSet presAssocID="{253991BE-7914-460D-A10A-720D59CBBC8C}" presName="connTx" presStyleLbl="parChTrans1D4" presStyleIdx="0" presStyleCnt="9"/>
      <dgm:spPr/>
    </dgm:pt>
    <dgm:pt modelId="{6ECA5B16-3BB8-455B-86C8-71141D82EF89}" type="pres">
      <dgm:prSet presAssocID="{7039C02B-3C07-466F-ABEE-AE19C7157BB9}" presName="root2" presStyleCnt="0"/>
      <dgm:spPr/>
    </dgm:pt>
    <dgm:pt modelId="{16F4CEC1-9BCD-470E-89D3-008365F4D613}" type="pres">
      <dgm:prSet presAssocID="{7039C02B-3C07-466F-ABEE-AE19C7157BB9}" presName="LevelTwoTextNode" presStyleLbl="node4" presStyleIdx="0" presStyleCnt="9">
        <dgm:presLayoutVars>
          <dgm:chPref val="3"/>
        </dgm:presLayoutVars>
      </dgm:prSet>
      <dgm:spPr/>
    </dgm:pt>
    <dgm:pt modelId="{8D7E4928-7B42-4CB6-A62E-3E8D2B7BC502}" type="pres">
      <dgm:prSet presAssocID="{7039C02B-3C07-466F-ABEE-AE19C7157BB9}" presName="level3hierChild" presStyleCnt="0"/>
      <dgm:spPr/>
    </dgm:pt>
    <dgm:pt modelId="{B6E4AD37-DC43-43DD-A735-F28BC65D4F55}" type="pres">
      <dgm:prSet presAssocID="{2074C959-B9CB-4B91-A0AB-F23B100EFF1E}" presName="conn2-1" presStyleLbl="parChTrans1D3" presStyleIdx="1" presStyleCnt="7"/>
      <dgm:spPr/>
    </dgm:pt>
    <dgm:pt modelId="{6A0FBC25-483C-49D3-9107-839D7BBB4317}" type="pres">
      <dgm:prSet presAssocID="{2074C959-B9CB-4B91-A0AB-F23B100EFF1E}" presName="connTx" presStyleLbl="parChTrans1D3" presStyleIdx="1" presStyleCnt="7"/>
      <dgm:spPr/>
    </dgm:pt>
    <dgm:pt modelId="{AC93DDBD-33CF-4663-8A7C-941DCA95E80F}" type="pres">
      <dgm:prSet presAssocID="{4341966A-D76E-404D-B1F2-17DA9BD3E8AD}" presName="root2" presStyleCnt="0"/>
      <dgm:spPr/>
    </dgm:pt>
    <dgm:pt modelId="{6803E770-7480-43C3-8E90-B39726CDD540}" type="pres">
      <dgm:prSet presAssocID="{4341966A-D76E-404D-B1F2-17DA9BD3E8AD}" presName="LevelTwoTextNode" presStyleLbl="node3" presStyleIdx="1" presStyleCnt="7">
        <dgm:presLayoutVars>
          <dgm:chPref val="3"/>
        </dgm:presLayoutVars>
      </dgm:prSet>
      <dgm:spPr/>
    </dgm:pt>
    <dgm:pt modelId="{AFDD21BA-51A8-4C89-900B-99E43C70CFFD}" type="pres">
      <dgm:prSet presAssocID="{4341966A-D76E-404D-B1F2-17DA9BD3E8AD}" presName="level3hierChild" presStyleCnt="0"/>
      <dgm:spPr/>
    </dgm:pt>
    <dgm:pt modelId="{5556A73A-B402-4658-B0D9-019F2681BFD0}" type="pres">
      <dgm:prSet presAssocID="{1B6BF710-3B03-4EB4-8920-04FA7566F196}" presName="conn2-1" presStyleLbl="parChTrans1D4" presStyleIdx="1" presStyleCnt="9"/>
      <dgm:spPr/>
    </dgm:pt>
    <dgm:pt modelId="{4A9B225F-BEC0-4E65-B0D6-7AA81518CA81}" type="pres">
      <dgm:prSet presAssocID="{1B6BF710-3B03-4EB4-8920-04FA7566F196}" presName="connTx" presStyleLbl="parChTrans1D4" presStyleIdx="1" presStyleCnt="9"/>
      <dgm:spPr/>
    </dgm:pt>
    <dgm:pt modelId="{2B2DB1D3-48F3-455A-A279-8268B6FB05D7}" type="pres">
      <dgm:prSet presAssocID="{1213F679-8C1D-496E-97AB-292A258B3094}" presName="root2" presStyleCnt="0"/>
      <dgm:spPr/>
    </dgm:pt>
    <dgm:pt modelId="{DB02D513-0AC2-4402-A2BE-F606A454135D}" type="pres">
      <dgm:prSet presAssocID="{1213F679-8C1D-496E-97AB-292A258B3094}" presName="LevelTwoTextNode" presStyleLbl="node4" presStyleIdx="1" presStyleCnt="9">
        <dgm:presLayoutVars>
          <dgm:chPref val="3"/>
        </dgm:presLayoutVars>
      </dgm:prSet>
      <dgm:spPr/>
    </dgm:pt>
    <dgm:pt modelId="{2DD84258-14D7-4A02-A1BF-EBE433452430}" type="pres">
      <dgm:prSet presAssocID="{1213F679-8C1D-496E-97AB-292A258B3094}" presName="level3hierChild" presStyleCnt="0"/>
      <dgm:spPr/>
    </dgm:pt>
    <dgm:pt modelId="{B593A767-C3B5-451A-9999-524ED247A5CB}" type="pres">
      <dgm:prSet presAssocID="{33EAFE3D-EBB4-43E6-9E63-B7E76FA8A8F7}" presName="conn2-1" presStyleLbl="parChTrans1D3" presStyleIdx="2" presStyleCnt="7"/>
      <dgm:spPr/>
    </dgm:pt>
    <dgm:pt modelId="{05EB06BC-6DF7-4039-B345-BDF7AC526CCD}" type="pres">
      <dgm:prSet presAssocID="{33EAFE3D-EBB4-43E6-9E63-B7E76FA8A8F7}" presName="connTx" presStyleLbl="parChTrans1D3" presStyleIdx="2" presStyleCnt="7"/>
      <dgm:spPr/>
    </dgm:pt>
    <dgm:pt modelId="{4A35724F-57B8-471C-BF06-ECBCC82C2745}" type="pres">
      <dgm:prSet presAssocID="{9BF9B724-A17A-4A9F-B074-D07C25E95989}" presName="root2" presStyleCnt="0"/>
      <dgm:spPr/>
    </dgm:pt>
    <dgm:pt modelId="{A22CBBBC-F42B-4038-BB0D-A0C2B57DD5B2}" type="pres">
      <dgm:prSet presAssocID="{9BF9B724-A17A-4A9F-B074-D07C25E95989}" presName="LevelTwoTextNode" presStyleLbl="node3" presStyleIdx="2" presStyleCnt="7">
        <dgm:presLayoutVars>
          <dgm:chPref val="3"/>
        </dgm:presLayoutVars>
      </dgm:prSet>
      <dgm:spPr/>
    </dgm:pt>
    <dgm:pt modelId="{6D06C27E-A079-4F73-AC0E-E9EBEBA81AFE}" type="pres">
      <dgm:prSet presAssocID="{9BF9B724-A17A-4A9F-B074-D07C25E95989}" presName="level3hierChild" presStyleCnt="0"/>
      <dgm:spPr/>
    </dgm:pt>
    <dgm:pt modelId="{81156037-C35A-4695-892E-13A510020E96}" type="pres">
      <dgm:prSet presAssocID="{9BBDE547-2DFE-40A3-9603-1C64667F8B92}" presName="conn2-1" presStyleLbl="parChTrans1D4" presStyleIdx="2" presStyleCnt="9"/>
      <dgm:spPr/>
    </dgm:pt>
    <dgm:pt modelId="{F01974AF-1AE0-4C89-9C3A-536B6F572379}" type="pres">
      <dgm:prSet presAssocID="{9BBDE547-2DFE-40A3-9603-1C64667F8B92}" presName="connTx" presStyleLbl="parChTrans1D4" presStyleIdx="2" presStyleCnt="9"/>
      <dgm:spPr/>
    </dgm:pt>
    <dgm:pt modelId="{C39F9EC0-4964-4C23-A3C4-BF2586DF4957}" type="pres">
      <dgm:prSet presAssocID="{13A60F18-316E-4CDD-AB57-828BA46CA282}" presName="root2" presStyleCnt="0"/>
      <dgm:spPr/>
    </dgm:pt>
    <dgm:pt modelId="{A106AE42-1318-4012-A100-FFA54CF960A5}" type="pres">
      <dgm:prSet presAssocID="{13A60F18-316E-4CDD-AB57-828BA46CA282}" presName="LevelTwoTextNode" presStyleLbl="node4" presStyleIdx="2" presStyleCnt="9">
        <dgm:presLayoutVars>
          <dgm:chPref val="3"/>
        </dgm:presLayoutVars>
      </dgm:prSet>
      <dgm:spPr/>
    </dgm:pt>
    <dgm:pt modelId="{72D8BA46-BDA6-4AAE-912C-B60BAA262CAD}" type="pres">
      <dgm:prSet presAssocID="{13A60F18-316E-4CDD-AB57-828BA46CA282}" presName="level3hierChild" presStyleCnt="0"/>
      <dgm:spPr/>
    </dgm:pt>
    <dgm:pt modelId="{46C847D6-1347-40F3-B881-3272BEA5DC85}" type="pres">
      <dgm:prSet presAssocID="{B7FC9C62-D680-4AA2-98D1-298DD470BA04}" presName="conn2-1" presStyleLbl="parChTrans1D4" presStyleIdx="3" presStyleCnt="9"/>
      <dgm:spPr/>
    </dgm:pt>
    <dgm:pt modelId="{E1F9A9E0-3433-4F2E-A4B4-E4BF80F74965}" type="pres">
      <dgm:prSet presAssocID="{B7FC9C62-D680-4AA2-98D1-298DD470BA04}" presName="connTx" presStyleLbl="parChTrans1D4" presStyleIdx="3" presStyleCnt="9"/>
      <dgm:spPr/>
    </dgm:pt>
    <dgm:pt modelId="{07D9335A-4A78-4BDF-BAA1-830C768D02A7}" type="pres">
      <dgm:prSet presAssocID="{22D6DA5C-A789-4111-87B0-9F5FD2F9DD6D}" presName="root2" presStyleCnt="0"/>
      <dgm:spPr/>
    </dgm:pt>
    <dgm:pt modelId="{CBC9F0EE-2284-4F5D-B454-3C31460A0E51}" type="pres">
      <dgm:prSet presAssocID="{22D6DA5C-A789-4111-87B0-9F5FD2F9DD6D}" presName="LevelTwoTextNode" presStyleLbl="node4" presStyleIdx="3" presStyleCnt="9">
        <dgm:presLayoutVars>
          <dgm:chPref val="3"/>
        </dgm:presLayoutVars>
      </dgm:prSet>
      <dgm:spPr/>
    </dgm:pt>
    <dgm:pt modelId="{8950BAD7-7917-4672-A14C-7143AF560C25}" type="pres">
      <dgm:prSet presAssocID="{22D6DA5C-A789-4111-87B0-9F5FD2F9DD6D}" presName="level3hierChild" presStyleCnt="0"/>
      <dgm:spPr/>
    </dgm:pt>
    <dgm:pt modelId="{5563369E-4687-462D-BFDF-811FCCD1A103}" type="pres">
      <dgm:prSet presAssocID="{9CEFC76B-E4EF-45FD-B324-4710EED85207}" presName="conn2-1" presStyleLbl="parChTrans1D4" presStyleIdx="4" presStyleCnt="9"/>
      <dgm:spPr/>
    </dgm:pt>
    <dgm:pt modelId="{8CC1A12B-778C-49AA-BFEF-DA0A0BD47E8A}" type="pres">
      <dgm:prSet presAssocID="{9CEFC76B-E4EF-45FD-B324-4710EED85207}" presName="connTx" presStyleLbl="parChTrans1D4" presStyleIdx="4" presStyleCnt="9"/>
      <dgm:spPr/>
    </dgm:pt>
    <dgm:pt modelId="{C0595FDD-8A7E-4EF3-81D0-A3113312DD36}" type="pres">
      <dgm:prSet presAssocID="{F46BF27F-3CA6-41D9-A163-DAD61D2D380C}" presName="root2" presStyleCnt="0"/>
      <dgm:spPr/>
    </dgm:pt>
    <dgm:pt modelId="{46D90F63-AF9E-44E0-BAA9-34C4E3DD3050}" type="pres">
      <dgm:prSet presAssocID="{F46BF27F-3CA6-41D9-A163-DAD61D2D380C}" presName="LevelTwoTextNode" presStyleLbl="node4" presStyleIdx="4" presStyleCnt="9">
        <dgm:presLayoutVars>
          <dgm:chPref val="3"/>
        </dgm:presLayoutVars>
      </dgm:prSet>
      <dgm:spPr/>
    </dgm:pt>
    <dgm:pt modelId="{AB225686-7855-4D8E-8D6C-94DF708A8C94}" type="pres">
      <dgm:prSet presAssocID="{F46BF27F-3CA6-41D9-A163-DAD61D2D380C}" presName="level3hierChild" presStyleCnt="0"/>
      <dgm:spPr/>
    </dgm:pt>
    <dgm:pt modelId="{529CA910-D097-44F4-90B4-5FE9EBE4DD79}" type="pres">
      <dgm:prSet presAssocID="{33A4DF37-6068-4CDE-A16C-2257C326A412}" presName="conn2-1" presStyleLbl="parChTrans1D2" presStyleIdx="1" presStyleCnt="4"/>
      <dgm:spPr/>
    </dgm:pt>
    <dgm:pt modelId="{F05E6F8E-F72D-4DDB-B6B1-C1242875455E}" type="pres">
      <dgm:prSet presAssocID="{33A4DF37-6068-4CDE-A16C-2257C326A412}" presName="connTx" presStyleLbl="parChTrans1D2" presStyleIdx="1" presStyleCnt="4"/>
      <dgm:spPr/>
    </dgm:pt>
    <dgm:pt modelId="{2B76750D-F490-43DF-AF89-550CE0BC259B}" type="pres">
      <dgm:prSet presAssocID="{2C9C3819-7224-480A-815A-5EF38D4F0999}" presName="root2" presStyleCnt="0"/>
      <dgm:spPr/>
    </dgm:pt>
    <dgm:pt modelId="{199E8F13-4750-4076-A7E0-82D416F4421F}" type="pres">
      <dgm:prSet presAssocID="{2C9C3819-7224-480A-815A-5EF38D4F0999}" presName="LevelTwoTextNode" presStyleLbl="node2" presStyleIdx="1" presStyleCnt="4">
        <dgm:presLayoutVars>
          <dgm:chPref val="3"/>
        </dgm:presLayoutVars>
      </dgm:prSet>
      <dgm:spPr/>
    </dgm:pt>
    <dgm:pt modelId="{BDA39514-74A8-4162-8071-C9EE2D219531}" type="pres">
      <dgm:prSet presAssocID="{2C9C3819-7224-480A-815A-5EF38D4F0999}" presName="level3hierChild" presStyleCnt="0"/>
      <dgm:spPr/>
    </dgm:pt>
    <dgm:pt modelId="{904C9A5D-216A-4C0C-A740-FAC16046828C}" type="pres">
      <dgm:prSet presAssocID="{2BD87970-D46D-43F8-ADD3-D9CBEEDBB075}" presName="conn2-1" presStyleLbl="parChTrans1D3" presStyleIdx="3" presStyleCnt="7"/>
      <dgm:spPr/>
    </dgm:pt>
    <dgm:pt modelId="{58F810A1-8493-40DC-96AF-01D667D96A31}" type="pres">
      <dgm:prSet presAssocID="{2BD87970-D46D-43F8-ADD3-D9CBEEDBB075}" presName="connTx" presStyleLbl="parChTrans1D3" presStyleIdx="3" presStyleCnt="7"/>
      <dgm:spPr/>
    </dgm:pt>
    <dgm:pt modelId="{81823168-CDD7-4C29-A6C1-B1A7C34D74D0}" type="pres">
      <dgm:prSet presAssocID="{654C3646-D338-40B9-B873-D254AFB93A5B}" presName="root2" presStyleCnt="0"/>
      <dgm:spPr/>
    </dgm:pt>
    <dgm:pt modelId="{3E83ADED-10E4-4436-AB8F-888E9B2F3323}" type="pres">
      <dgm:prSet presAssocID="{654C3646-D338-40B9-B873-D254AFB93A5B}" presName="LevelTwoTextNode" presStyleLbl="node3" presStyleIdx="3" presStyleCnt="7">
        <dgm:presLayoutVars>
          <dgm:chPref val="3"/>
        </dgm:presLayoutVars>
      </dgm:prSet>
      <dgm:spPr/>
    </dgm:pt>
    <dgm:pt modelId="{FAAB930B-72C6-4352-9A47-C6459AB2CBC8}" type="pres">
      <dgm:prSet presAssocID="{654C3646-D338-40B9-B873-D254AFB93A5B}" presName="level3hierChild" presStyleCnt="0"/>
      <dgm:spPr/>
    </dgm:pt>
    <dgm:pt modelId="{B4EA4891-971B-40DB-A528-167D88624FD2}" type="pres">
      <dgm:prSet presAssocID="{BF526295-821E-4F8A-9B63-AA0F6B14EA6B}" presName="conn2-1" presStyleLbl="parChTrans1D4" presStyleIdx="5" presStyleCnt="9"/>
      <dgm:spPr/>
    </dgm:pt>
    <dgm:pt modelId="{734D7A20-4026-4722-86C7-505F4C20A39A}" type="pres">
      <dgm:prSet presAssocID="{BF526295-821E-4F8A-9B63-AA0F6B14EA6B}" presName="connTx" presStyleLbl="parChTrans1D4" presStyleIdx="5" presStyleCnt="9"/>
      <dgm:spPr/>
    </dgm:pt>
    <dgm:pt modelId="{32DECA0D-458C-4921-A169-9C1A3DD54CD4}" type="pres">
      <dgm:prSet presAssocID="{3A3F56BE-2B64-41C9-B5EC-B225FE732162}" presName="root2" presStyleCnt="0"/>
      <dgm:spPr/>
    </dgm:pt>
    <dgm:pt modelId="{CC830695-A8AC-4659-AFF5-5274A3C64BF7}" type="pres">
      <dgm:prSet presAssocID="{3A3F56BE-2B64-41C9-B5EC-B225FE732162}" presName="LevelTwoTextNode" presStyleLbl="node4" presStyleIdx="5" presStyleCnt="9">
        <dgm:presLayoutVars>
          <dgm:chPref val="3"/>
        </dgm:presLayoutVars>
      </dgm:prSet>
      <dgm:spPr/>
    </dgm:pt>
    <dgm:pt modelId="{15AAD81E-E713-4592-9C8F-22FC6D769B9E}" type="pres">
      <dgm:prSet presAssocID="{3A3F56BE-2B64-41C9-B5EC-B225FE732162}" presName="level3hierChild" presStyleCnt="0"/>
      <dgm:spPr/>
    </dgm:pt>
    <dgm:pt modelId="{E083E4CA-A4ED-4380-809D-DAB196D2374A}" type="pres">
      <dgm:prSet presAssocID="{A21573FD-3146-4999-825D-7090BBDFC2AB}" presName="conn2-1" presStyleLbl="parChTrans1D4" presStyleIdx="6" presStyleCnt="9"/>
      <dgm:spPr/>
    </dgm:pt>
    <dgm:pt modelId="{F0F1B92B-5024-46ED-B919-9765950350B6}" type="pres">
      <dgm:prSet presAssocID="{A21573FD-3146-4999-825D-7090BBDFC2AB}" presName="connTx" presStyleLbl="parChTrans1D4" presStyleIdx="6" presStyleCnt="9"/>
      <dgm:spPr/>
    </dgm:pt>
    <dgm:pt modelId="{24322A0B-B809-41AA-97A0-B5EFCD24EF91}" type="pres">
      <dgm:prSet presAssocID="{1937D731-C26B-4B57-9B7B-92E9690F7AD1}" presName="root2" presStyleCnt="0"/>
      <dgm:spPr/>
    </dgm:pt>
    <dgm:pt modelId="{1FFD62CA-B9D8-4126-ADD3-44D5711D1401}" type="pres">
      <dgm:prSet presAssocID="{1937D731-C26B-4B57-9B7B-92E9690F7AD1}" presName="LevelTwoTextNode" presStyleLbl="node4" presStyleIdx="6" presStyleCnt="9">
        <dgm:presLayoutVars>
          <dgm:chPref val="3"/>
        </dgm:presLayoutVars>
      </dgm:prSet>
      <dgm:spPr/>
    </dgm:pt>
    <dgm:pt modelId="{AA28D4C8-278A-48C4-81DB-57D92E51AD7B}" type="pres">
      <dgm:prSet presAssocID="{1937D731-C26B-4B57-9B7B-92E9690F7AD1}" presName="level3hierChild" presStyleCnt="0"/>
      <dgm:spPr/>
    </dgm:pt>
    <dgm:pt modelId="{BE7E76C6-0670-478F-85C7-3CAAED604F7C}" type="pres">
      <dgm:prSet presAssocID="{A584E431-A24C-446D-B8C1-EB818883B35A}" presName="conn2-1" presStyleLbl="parChTrans1D2" presStyleIdx="2" presStyleCnt="4"/>
      <dgm:spPr/>
    </dgm:pt>
    <dgm:pt modelId="{15338EE5-969A-4325-A21E-64A91C049F72}" type="pres">
      <dgm:prSet presAssocID="{A584E431-A24C-446D-B8C1-EB818883B35A}" presName="connTx" presStyleLbl="parChTrans1D2" presStyleIdx="2" presStyleCnt="4"/>
      <dgm:spPr/>
    </dgm:pt>
    <dgm:pt modelId="{06F8E2EC-4E18-41FE-AC68-A4D4A20E251D}" type="pres">
      <dgm:prSet presAssocID="{30F602C4-425E-44AD-9CF0-0B4DE7D9F4A9}" presName="root2" presStyleCnt="0"/>
      <dgm:spPr/>
    </dgm:pt>
    <dgm:pt modelId="{220A44ED-9AF9-4367-B350-FB6A01B75CA7}" type="pres">
      <dgm:prSet presAssocID="{30F602C4-425E-44AD-9CF0-0B4DE7D9F4A9}" presName="LevelTwoTextNode" presStyleLbl="node2" presStyleIdx="2" presStyleCnt="4">
        <dgm:presLayoutVars>
          <dgm:chPref val="3"/>
        </dgm:presLayoutVars>
      </dgm:prSet>
      <dgm:spPr/>
    </dgm:pt>
    <dgm:pt modelId="{3756E9C5-F772-4FDF-8987-DA39E2EB130C}" type="pres">
      <dgm:prSet presAssocID="{30F602C4-425E-44AD-9CF0-0B4DE7D9F4A9}" presName="level3hierChild" presStyleCnt="0"/>
      <dgm:spPr/>
    </dgm:pt>
    <dgm:pt modelId="{536E2E3E-F6D5-410F-BF03-461758571FC4}" type="pres">
      <dgm:prSet presAssocID="{6133DE71-5770-4464-AA9D-DF79AB531AF4}" presName="conn2-1" presStyleLbl="parChTrans1D3" presStyleIdx="4" presStyleCnt="7"/>
      <dgm:spPr/>
    </dgm:pt>
    <dgm:pt modelId="{1BDF5F07-4ADB-42E0-AD96-7BD4CB3FFEDD}" type="pres">
      <dgm:prSet presAssocID="{6133DE71-5770-4464-AA9D-DF79AB531AF4}" presName="connTx" presStyleLbl="parChTrans1D3" presStyleIdx="4" presStyleCnt="7"/>
      <dgm:spPr/>
    </dgm:pt>
    <dgm:pt modelId="{1B66317C-6E0B-47F9-944D-0E5F06BAD768}" type="pres">
      <dgm:prSet presAssocID="{08726405-7136-4E9C-89B9-51B5B23F8538}" presName="root2" presStyleCnt="0"/>
      <dgm:spPr/>
    </dgm:pt>
    <dgm:pt modelId="{2E5D6624-67D1-4644-9EB7-2C4C0061DC32}" type="pres">
      <dgm:prSet presAssocID="{08726405-7136-4E9C-89B9-51B5B23F8538}" presName="LevelTwoTextNode" presStyleLbl="node3" presStyleIdx="4" presStyleCnt="7">
        <dgm:presLayoutVars>
          <dgm:chPref val="3"/>
        </dgm:presLayoutVars>
      </dgm:prSet>
      <dgm:spPr/>
    </dgm:pt>
    <dgm:pt modelId="{60DEB68D-E502-408A-8C21-96D892803832}" type="pres">
      <dgm:prSet presAssocID="{08726405-7136-4E9C-89B9-51B5B23F8538}" presName="level3hierChild" presStyleCnt="0"/>
      <dgm:spPr/>
    </dgm:pt>
    <dgm:pt modelId="{C0F6C8C6-DE92-4CC8-A47D-7D95A0F3DD9D}" type="pres">
      <dgm:prSet presAssocID="{91C2E0A7-60BC-4756-B8B1-4CFB830558ED}" presName="conn2-1" presStyleLbl="parChTrans1D4" presStyleIdx="7" presStyleCnt="9"/>
      <dgm:spPr/>
    </dgm:pt>
    <dgm:pt modelId="{EADE8587-8C30-409C-AA1D-196712DF2B0B}" type="pres">
      <dgm:prSet presAssocID="{91C2E0A7-60BC-4756-B8B1-4CFB830558ED}" presName="connTx" presStyleLbl="parChTrans1D4" presStyleIdx="7" presStyleCnt="9"/>
      <dgm:spPr/>
    </dgm:pt>
    <dgm:pt modelId="{4598C1C8-AF8F-4AC3-8854-6185E146E60A}" type="pres">
      <dgm:prSet presAssocID="{28CA3F97-F327-4A49-82C3-EC2B02C8DEC8}" presName="root2" presStyleCnt="0"/>
      <dgm:spPr/>
    </dgm:pt>
    <dgm:pt modelId="{5FC6DB71-3855-43DB-8C6C-BB6C65D73B14}" type="pres">
      <dgm:prSet presAssocID="{28CA3F97-F327-4A49-82C3-EC2B02C8DEC8}" presName="LevelTwoTextNode" presStyleLbl="node4" presStyleIdx="7" presStyleCnt="9">
        <dgm:presLayoutVars>
          <dgm:chPref val="3"/>
        </dgm:presLayoutVars>
      </dgm:prSet>
      <dgm:spPr/>
    </dgm:pt>
    <dgm:pt modelId="{7B61CB5C-107A-4CF9-B6C9-C42541D919DF}" type="pres">
      <dgm:prSet presAssocID="{28CA3F97-F327-4A49-82C3-EC2B02C8DEC8}" presName="level3hierChild" presStyleCnt="0"/>
      <dgm:spPr/>
    </dgm:pt>
    <dgm:pt modelId="{AE06CA41-FD75-4029-8FD6-C46BA194FADE}" type="pres">
      <dgm:prSet presAssocID="{E0443EDD-4803-4F75-B18F-62D1DBD9CDFB}" presName="conn2-1" presStyleLbl="parChTrans1D3" presStyleIdx="5" presStyleCnt="7"/>
      <dgm:spPr/>
    </dgm:pt>
    <dgm:pt modelId="{AE819B2F-DC63-4643-BE86-BB232FDD67C6}" type="pres">
      <dgm:prSet presAssocID="{E0443EDD-4803-4F75-B18F-62D1DBD9CDFB}" presName="connTx" presStyleLbl="parChTrans1D3" presStyleIdx="5" presStyleCnt="7"/>
      <dgm:spPr/>
    </dgm:pt>
    <dgm:pt modelId="{D3A58D38-D871-4E3E-B1B2-2AAF4492CEFD}" type="pres">
      <dgm:prSet presAssocID="{DB5A0635-8017-46B7-AC43-78B5F7D548B6}" presName="root2" presStyleCnt="0"/>
      <dgm:spPr/>
    </dgm:pt>
    <dgm:pt modelId="{8B75C97B-FE42-4471-9980-88DABC92096B}" type="pres">
      <dgm:prSet presAssocID="{DB5A0635-8017-46B7-AC43-78B5F7D548B6}" presName="LevelTwoTextNode" presStyleLbl="node3" presStyleIdx="5" presStyleCnt="7">
        <dgm:presLayoutVars>
          <dgm:chPref val="3"/>
        </dgm:presLayoutVars>
      </dgm:prSet>
      <dgm:spPr/>
    </dgm:pt>
    <dgm:pt modelId="{6EC8D76E-8682-4A1F-936D-6EF9EDEBC48E}" type="pres">
      <dgm:prSet presAssocID="{DB5A0635-8017-46B7-AC43-78B5F7D548B6}" presName="level3hierChild" presStyleCnt="0"/>
      <dgm:spPr/>
    </dgm:pt>
    <dgm:pt modelId="{E2B40CB4-98B1-437F-A98E-256020A3D5AE}" type="pres">
      <dgm:prSet presAssocID="{35906E18-75B3-4802-A4FA-445056BCE151}" presName="conn2-1" presStyleLbl="parChTrans1D4" presStyleIdx="8" presStyleCnt="9"/>
      <dgm:spPr/>
    </dgm:pt>
    <dgm:pt modelId="{08807367-648D-41CC-A9F8-E2B273E57722}" type="pres">
      <dgm:prSet presAssocID="{35906E18-75B3-4802-A4FA-445056BCE151}" presName="connTx" presStyleLbl="parChTrans1D4" presStyleIdx="8" presStyleCnt="9"/>
      <dgm:spPr/>
    </dgm:pt>
    <dgm:pt modelId="{B7C48068-EEC3-4A66-8EA3-FA7450E33A43}" type="pres">
      <dgm:prSet presAssocID="{0AB8F88A-C07B-4DE5-8F81-90BF23B65E46}" presName="root2" presStyleCnt="0"/>
      <dgm:spPr/>
    </dgm:pt>
    <dgm:pt modelId="{08BF001B-09F4-4475-8F7C-FABDC622E50D}" type="pres">
      <dgm:prSet presAssocID="{0AB8F88A-C07B-4DE5-8F81-90BF23B65E46}" presName="LevelTwoTextNode" presStyleLbl="node4" presStyleIdx="8" presStyleCnt="9">
        <dgm:presLayoutVars>
          <dgm:chPref val="3"/>
        </dgm:presLayoutVars>
      </dgm:prSet>
      <dgm:spPr/>
    </dgm:pt>
    <dgm:pt modelId="{56949970-1312-4663-97C9-97D2EEDE396C}" type="pres">
      <dgm:prSet presAssocID="{0AB8F88A-C07B-4DE5-8F81-90BF23B65E46}" presName="level3hierChild" presStyleCnt="0"/>
      <dgm:spPr/>
    </dgm:pt>
    <dgm:pt modelId="{D8608D88-F663-459F-9CB4-15D5DB907D88}" type="pres">
      <dgm:prSet presAssocID="{5ACD132A-31D8-462A-BFE6-A0C829996A30}" presName="conn2-1" presStyleLbl="parChTrans1D2" presStyleIdx="3" presStyleCnt="4"/>
      <dgm:spPr/>
    </dgm:pt>
    <dgm:pt modelId="{C7AB0568-52C7-46AB-AA70-DF9290D0D39A}" type="pres">
      <dgm:prSet presAssocID="{5ACD132A-31D8-462A-BFE6-A0C829996A30}" presName="connTx" presStyleLbl="parChTrans1D2" presStyleIdx="3" presStyleCnt="4"/>
      <dgm:spPr/>
    </dgm:pt>
    <dgm:pt modelId="{9F62E411-06A6-45D9-A31F-4AB2FA75C428}" type="pres">
      <dgm:prSet presAssocID="{1CC7417C-FBAC-4145-B1A7-411FF22C3CD2}" presName="root2" presStyleCnt="0"/>
      <dgm:spPr/>
    </dgm:pt>
    <dgm:pt modelId="{A6802920-F1DA-4585-8BD8-2E0D812750E5}" type="pres">
      <dgm:prSet presAssocID="{1CC7417C-FBAC-4145-B1A7-411FF22C3CD2}" presName="LevelTwoTextNode" presStyleLbl="node2" presStyleIdx="3" presStyleCnt="4">
        <dgm:presLayoutVars>
          <dgm:chPref val="3"/>
        </dgm:presLayoutVars>
      </dgm:prSet>
      <dgm:spPr/>
    </dgm:pt>
    <dgm:pt modelId="{2D78E6F6-C124-48B9-A405-9F7A720455F4}" type="pres">
      <dgm:prSet presAssocID="{1CC7417C-FBAC-4145-B1A7-411FF22C3CD2}" presName="level3hierChild" presStyleCnt="0"/>
      <dgm:spPr/>
    </dgm:pt>
    <dgm:pt modelId="{0CB37945-7FD1-406A-89E4-EDBB3CEEE295}" type="pres">
      <dgm:prSet presAssocID="{3560E71C-4889-4210-B71A-C25DB20F7AB0}" presName="conn2-1" presStyleLbl="parChTrans1D3" presStyleIdx="6" presStyleCnt="7"/>
      <dgm:spPr/>
    </dgm:pt>
    <dgm:pt modelId="{D9831965-2E15-4FA1-98AE-35AEAC9F7A3A}" type="pres">
      <dgm:prSet presAssocID="{3560E71C-4889-4210-B71A-C25DB20F7AB0}" presName="connTx" presStyleLbl="parChTrans1D3" presStyleIdx="6" presStyleCnt="7"/>
      <dgm:spPr/>
    </dgm:pt>
    <dgm:pt modelId="{82AACD97-F989-4BD1-92C1-EAD1043E3386}" type="pres">
      <dgm:prSet presAssocID="{460E864D-D9A9-42E7-8CF6-D7DA080806A4}" presName="root2" presStyleCnt="0"/>
      <dgm:spPr/>
    </dgm:pt>
    <dgm:pt modelId="{CCE102F7-C67F-46A8-86CE-55B559FCB709}" type="pres">
      <dgm:prSet presAssocID="{460E864D-D9A9-42E7-8CF6-D7DA080806A4}" presName="LevelTwoTextNode" presStyleLbl="node3" presStyleIdx="6" presStyleCnt="7">
        <dgm:presLayoutVars>
          <dgm:chPref val="3"/>
        </dgm:presLayoutVars>
      </dgm:prSet>
      <dgm:spPr/>
    </dgm:pt>
    <dgm:pt modelId="{A7F3F6DB-5E50-44F4-B5EE-F3BC2845F445}" type="pres">
      <dgm:prSet presAssocID="{460E864D-D9A9-42E7-8CF6-D7DA080806A4}" presName="level3hierChild" presStyleCnt="0"/>
      <dgm:spPr/>
    </dgm:pt>
  </dgm:ptLst>
  <dgm:cxnLst>
    <dgm:cxn modelId="{2050FF01-B6E3-4565-9396-2611E516B344}" type="presOf" srcId="{2074C959-B9CB-4B91-A0AB-F23B100EFF1E}" destId="{B6E4AD37-DC43-43DD-A735-F28BC65D4F55}" srcOrd="0" destOrd="0" presId="urn:microsoft.com/office/officeart/2005/8/layout/hierarchy2"/>
    <dgm:cxn modelId="{065CEA02-C3F2-49C1-8C39-5EA92450571F}" srcId="{4341966A-D76E-404D-B1F2-17DA9BD3E8AD}" destId="{1213F679-8C1D-496E-97AB-292A258B3094}" srcOrd="0" destOrd="0" parTransId="{1B6BF710-3B03-4EB4-8920-04FA7566F196}" sibTransId="{8EA4EA25-3FE3-4737-9611-E9E276B0CFA0}"/>
    <dgm:cxn modelId="{824ECD0B-DEF5-46DC-8CEC-C1AB0F73842D}" type="presOf" srcId="{6133DE71-5770-4464-AA9D-DF79AB531AF4}" destId="{1BDF5F07-4ADB-42E0-AD96-7BD4CB3FFEDD}" srcOrd="1" destOrd="0" presId="urn:microsoft.com/office/officeart/2005/8/layout/hierarchy2"/>
    <dgm:cxn modelId="{893F990E-7CC4-4B8A-898C-A862EE65A03C}" type="presOf" srcId="{B7FC9C62-D680-4AA2-98D1-298DD470BA04}" destId="{E1F9A9E0-3433-4F2E-A4B4-E4BF80F74965}" srcOrd="1" destOrd="0" presId="urn:microsoft.com/office/officeart/2005/8/layout/hierarchy2"/>
    <dgm:cxn modelId="{25383F11-7750-47C6-BB89-074563A0604F}" type="presOf" srcId="{4341966A-D76E-404D-B1F2-17DA9BD3E8AD}" destId="{6803E770-7480-43C3-8E90-B39726CDD540}" srcOrd="0" destOrd="0" presId="urn:microsoft.com/office/officeart/2005/8/layout/hierarchy2"/>
    <dgm:cxn modelId="{3B376B11-F082-4C69-AC89-9C668BF9397A}" type="presOf" srcId="{BF526295-821E-4F8A-9B63-AA0F6B14EA6B}" destId="{734D7A20-4026-4722-86C7-505F4C20A39A}" srcOrd="1" destOrd="0" presId="urn:microsoft.com/office/officeart/2005/8/layout/hierarchy2"/>
    <dgm:cxn modelId="{FFB55418-4DF2-4704-8AFE-B7EBAF6F46B1}" type="presOf" srcId="{A7B69304-5B27-4C5D-B910-B1C8A49666A2}" destId="{F1321191-947F-48C8-A415-63734F53F011}" srcOrd="0" destOrd="0" presId="urn:microsoft.com/office/officeart/2005/8/layout/hierarchy2"/>
    <dgm:cxn modelId="{69B9CF19-EDBA-4716-B17E-73ED92479DAC}" type="presOf" srcId="{253991BE-7914-460D-A10A-720D59CBBC8C}" destId="{A8603D05-4FA3-42F8-A508-E1D4C01CD360}" srcOrd="0" destOrd="0" presId="urn:microsoft.com/office/officeart/2005/8/layout/hierarchy2"/>
    <dgm:cxn modelId="{E340171A-4293-4E85-9EC1-19A74215CD2D}" type="presOf" srcId="{3560E71C-4889-4210-B71A-C25DB20F7AB0}" destId="{D9831965-2E15-4FA1-98AE-35AEAC9F7A3A}" srcOrd="1" destOrd="0" presId="urn:microsoft.com/office/officeart/2005/8/layout/hierarchy2"/>
    <dgm:cxn modelId="{64906A23-AC41-4A79-918B-B8A405896EBA}" type="presOf" srcId="{0AB8F88A-C07B-4DE5-8F81-90BF23B65E46}" destId="{08BF001B-09F4-4475-8F7C-FABDC622E50D}" srcOrd="0" destOrd="0" presId="urn:microsoft.com/office/officeart/2005/8/layout/hierarchy2"/>
    <dgm:cxn modelId="{363E952C-2718-4331-B835-91E505C5723A}" type="presOf" srcId="{2074C959-B9CB-4B91-A0AB-F23B100EFF1E}" destId="{6A0FBC25-483C-49D3-9107-839D7BBB4317}" srcOrd="1" destOrd="0" presId="urn:microsoft.com/office/officeart/2005/8/layout/hierarchy2"/>
    <dgm:cxn modelId="{B43FE930-0615-4D1D-8851-D09A9B8A5C15}" srcId="{30F602C4-425E-44AD-9CF0-0B4DE7D9F4A9}" destId="{DB5A0635-8017-46B7-AC43-78B5F7D548B6}" srcOrd="1" destOrd="0" parTransId="{E0443EDD-4803-4F75-B18F-62D1DBD9CDFB}" sibTransId="{306E33D1-3D69-4CEC-9361-9806336B6005}"/>
    <dgm:cxn modelId="{F69A7032-10E5-49E4-B619-7B6FBDA8A2E2}" type="presOf" srcId="{35906E18-75B3-4802-A4FA-445056BCE151}" destId="{E2B40CB4-98B1-437F-A98E-256020A3D5AE}" srcOrd="0" destOrd="0" presId="urn:microsoft.com/office/officeart/2005/8/layout/hierarchy2"/>
    <dgm:cxn modelId="{C3C0C235-C91C-4F8A-AC24-77EC7BF8FB16}" type="presOf" srcId="{9BBDE547-2DFE-40A3-9603-1C64667F8B92}" destId="{81156037-C35A-4695-892E-13A510020E96}" srcOrd="0" destOrd="0" presId="urn:microsoft.com/office/officeart/2005/8/layout/hierarchy2"/>
    <dgm:cxn modelId="{E5641237-2521-4969-B689-381628A1074C}" type="presOf" srcId="{9CEFC76B-E4EF-45FD-B324-4710EED85207}" destId="{8CC1A12B-778C-49AA-BFEF-DA0A0BD47E8A}" srcOrd="1" destOrd="0" presId="urn:microsoft.com/office/officeart/2005/8/layout/hierarchy2"/>
    <dgm:cxn modelId="{E02C5038-EE1F-461A-9903-636691632A0B}" type="presOf" srcId="{28113F53-6C48-446C-BCC4-50FC9D8C8910}" destId="{FCE58DC1-4CC6-45CA-B8F7-2A2A8A2C1682}" srcOrd="0" destOrd="0" presId="urn:microsoft.com/office/officeart/2005/8/layout/hierarchy2"/>
    <dgm:cxn modelId="{BEE54F39-D443-436B-A3F1-6A14E525261B}" type="presOf" srcId="{7039C02B-3C07-466F-ABEE-AE19C7157BB9}" destId="{16F4CEC1-9BCD-470E-89D3-008365F4D613}" srcOrd="0" destOrd="0" presId="urn:microsoft.com/office/officeart/2005/8/layout/hierarchy2"/>
    <dgm:cxn modelId="{3584523A-EF66-4F6D-BA64-6A86DF67E02D}" type="presOf" srcId="{558CAE0D-6319-4E5B-8998-16DBC9E8E53E}" destId="{A2DD685A-A488-4558-921C-9DF45FA7BB6F}" srcOrd="0" destOrd="0" presId="urn:microsoft.com/office/officeart/2005/8/layout/hierarchy2"/>
    <dgm:cxn modelId="{43BC173C-7778-4FF2-AEEA-90B34462C075}" srcId="{A7B69304-5B27-4C5D-B910-B1C8A49666A2}" destId="{7039C02B-3C07-466F-ABEE-AE19C7157BB9}" srcOrd="0" destOrd="0" parTransId="{253991BE-7914-460D-A10A-720D59CBBC8C}" sibTransId="{85A5FAA2-00E4-4035-B410-C5E244B5C50E}"/>
    <dgm:cxn modelId="{58A1A15C-F727-4F66-8AB8-5B8C0DEF2422}" type="presOf" srcId="{33EAFE3D-EBB4-43E6-9E63-B7E76FA8A8F7}" destId="{B593A767-C3B5-451A-9999-524ED247A5CB}" srcOrd="0" destOrd="0" presId="urn:microsoft.com/office/officeart/2005/8/layout/hierarchy2"/>
    <dgm:cxn modelId="{8283FD5E-CAAA-47BF-9276-582A97B0CA88}" srcId="{28113F53-6C48-446C-BCC4-50FC9D8C8910}" destId="{4341966A-D76E-404D-B1F2-17DA9BD3E8AD}" srcOrd="1" destOrd="0" parTransId="{2074C959-B9CB-4B91-A0AB-F23B100EFF1E}" sibTransId="{6614B24E-B428-482D-9189-8B84ABA0104E}"/>
    <dgm:cxn modelId="{BD0D1844-335F-42D2-96F7-194EC544319F}" type="presOf" srcId="{9BF9B724-A17A-4A9F-B074-D07C25E95989}" destId="{A22CBBBC-F42B-4038-BB0D-A0C2B57DD5B2}" srcOrd="0" destOrd="0" presId="urn:microsoft.com/office/officeart/2005/8/layout/hierarchy2"/>
    <dgm:cxn modelId="{FFB91045-7035-40BF-8C04-F9958740B0DE}" type="presOf" srcId="{9CEFC76B-E4EF-45FD-B324-4710EED85207}" destId="{5563369E-4687-462D-BFDF-811FCCD1A103}" srcOrd="0" destOrd="0" presId="urn:microsoft.com/office/officeart/2005/8/layout/hierarchy2"/>
    <dgm:cxn modelId="{5B2F6466-DFB7-4945-810A-BAD675CB794A}" type="presOf" srcId="{91C2E0A7-60BC-4756-B8B1-4CFB830558ED}" destId="{EADE8587-8C30-409C-AA1D-196712DF2B0B}" srcOrd="1" destOrd="0" presId="urn:microsoft.com/office/officeart/2005/8/layout/hierarchy2"/>
    <dgm:cxn modelId="{1F1B9347-AAB4-49B6-AAF3-1804692D40AA}" type="presOf" srcId="{A21573FD-3146-4999-825D-7090BBDFC2AB}" destId="{E083E4CA-A4ED-4380-809D-DAB196D2374A}" srcOrd="0" destOrd="0" presId="urn:microsoft.com/office/officeart/2005/8/layout/hierarchy2"/>
    <dgm:cxn modelId="{77013448-4186-4EA8-917C-87FAC383E1D8}" type="presOf" srcId="{91C2E0A7-60BC-4756-B8B1-4CFB830558ED}" destId="{C0F6C8C6-DE92-4CC8-A47D-7D95A0F3DD9D}" srcOrd="0" destOrd="0" presId="urn:microsoft.com/office/officeart/2005/8/layout/hierarchy2"/>
    <dgm:cxn modelId="{6685B969-E763-4A09-971F-AD72C4C4C127}" type="presOf" srcId="{2C9C3819-7224-480A-815A-5EF38D4F0999}" destId="{199E8F13-4750-4076-A7E0-82D416F4421F}" srcOrd="0" destOrd="0" presId="urn:microsoft.com/office/officeart/2005/8/layout/hierarchy2"/>
    <dgm:cxn modelId="{03761D6A-2656-4F30-969A-D926FB5496EF}" type="presOf" srcId="{22D6DA5C-A789-4111-87B0-9F5FD2F9DD6D}" destId="{CBC9F0EE-2284-4F5D-B454-3C31460A0E51}" srcOrd="0" destOrd="0" presId="urn:microsoft.com/office/officeart/2005/8/layout/hierarchy2"/>
    <dgm:cxn modelId="{CF98154C-385F-45E2-9DE4-0AC6BE7BD3A2}" type="presOf" srcId="{1937D731-C26B-4B57-9B7B-92E9690F7AD1}" destId="{1FFD62CA-B9D8-4126-ADD3-44D5711D1401}" srcOrd="0" destOrd="0" presId="urn:microsoft.com/office/officeart/2005/8/layout/hierarchy2"/>
    <dgm:cxn modelId="{29C71C6D-E467-459C-AECA-AB6BEE8FD6C8}" srcId="{30F602C4-425E-44AD-9CF0-0B4DE7D9F4A9}" destId="{08726405-7136-4E9C-89B9-51B5B23F8538}" srcOrd="0" destOrd="0" parTransId="{6133DE71-5770-4464-AA9D-DF79AB531AF4}" sibTransId="{AF5F6BA4-2A50-421D-BC5F-804473E0B1DF}"/>
    <dgm:cxn modelId="{F10D514F-5A6E-485F-B1D3-F47A400F2F7A}" srcId="{AEF35FDA-5A44-474A-B3F2-8C089AD889FF}" destId="{30F602C4-425E-44AD-9CF0-0B4DE7D9F4A9}" srcOrd="2" destOrd="0" parTransId="{A584E431-A24C-446D-B8C1-EB818883B35A}" sibTransId="{A11536C0-9217-480C-BF45-E77562CC34AA}"/>
    <dgm:cxn modelId="{85DD8B6F-CD65-4C4C-8518-AA2ADD7835F7}" type="presOf" srcId="{3A3F56BE-2B64-41C9-B5EC-B225FE732162}" destId="{CC830695-A8AC-4659-AFF5-5274A3C64BF7}" srcOrd="0" destOrd="0" presId="urn:microsoft.com/office/officeart/2005/8/layout/hierarchy2"/>
    <dgm:cxn modelId="{B01CBB6F-79ED-4CE5-BED6-BD9619DF3792}" srcId="{08726405-7136-4E9C-89B9-51B5B23F8538}" destId="{28CA3F97-F327-4A49-82C3-EC2B02C8DEC8}" srcOrd="0" destOrd="0" parTransId="{91C2E0A7-60BC-4756-B8B1-4CFB830558ED}" sibTransId="{6475836D-2981-4A9C-B5F0-4ADDBC0DFA6B}"/>
    <dgm:cxn modelId="{F2F6E34F-6768-4CD3-B3C5-DCAEBAF19D65}" type="presOf" srcId="{E0443EDD-4803-4F75-B18F-62D1DBD9CDFB}" destId="{AE819B2F-DC63-4643-BE86-BB232FDD67C6}" srcOrd="1" destOrd="0" presId="urn:microsoft.com/office/officeart/2005/8/layout/hierarchy2"/>
    <dgm:cxn modelId="{B072AF50-C656-4F09-8FBD-2A3D906A9065}" type="presOf" srcId="{5ACD132A-31D8-462A-BFE6-A0C829996A30}" destId="{C7AB0568-52C7-46AB-AA70-DF9290D0D39A}" srcOrd="1" destOrd="0" presId="urn:microsoft.com/office/officeart/2005/8/layout/hierarchy2"/>
    <dgm:cxn modelId="{083ABC70-FC21-47E0-91C2-26EAA058910B}" type="presOf" srcId="{253991BE-7914-460D-A10A-720D59CBBC8C}" destId="{332DBD2C-3607-4645-8FC7-675DD04BC3AA}" srcOrd="1" destOrd="0" presId="urn:microsoft.com/office/officeart/2005/8/layout/hierarchy2"/>
    <dgm:cxn modelId="{35311052-13FD-433C-B2C3-3CCD46970473}" type="presOf" srcId="{33A4DF37-6068-4CDE-A16C-2257C326A412}" destId="{529CA910-D097-44F4-90B4-5FE9EBE4DD79}" srcOrd="0" destOrd="0" presId="urn:microsoft.com/office/officeart/2005/8/layout/hierarchy2"/>
    <dgm:cxn modelId="{CC3B8372-F7B7-477A-9F8F-55F5B2BFD024}" srcId="{654C3646-D338-40B9-B873-D254AFB93A5B}" destId="{3A3F56BE-2B64-41C9-B5EC-B225FE732162}" srcOrd="0" destOrd="0" parTransId="{BF526295-821E-4F8A-9B63-AA0F6B14EA6B}" sibTransId="{5CC865C2-B428-4E2C-B0B0-2124CD15DB62}"/>
    <dgm:cxn modelId="{30DD7374-A8CA-4D04-99ED-8C1D85116B42}" type="presOf" srcId="{28CA3F97-F327-4A49-82C3-EC2B02C8DEC8}" destId="{5FC6DB71-3855-43DB-8C6C-BB6C65D73B14}" srcOrd="0" destOrd="0" presId="urn:microsoft.com/office/officeart/2005/8/layout/hierarchy2"/>
    <dgm:cxn modelId="{58824D76-77C2-4C2A-A17E-B166CD3C3A1F}" srcId="{DB5A0635-8017-46B7-AC43-78B5F7D548B6}" destId="{0AB8F88A-C07B-4DE5-8F81-90BF23B65E46}" srcOrd="0" destOrd="0" parTransId="{35906E18-75B3-4802-A4FA-445056BCE151}" sibTransId="{7546339F-9F59-4063-85B9-D0EFF90F79AA}"/>
    <dgm:cxn modelId="{60D53979-2F3D-4E57-B89D-CDE18AD6B517}" type="presOf" srcId="{B97695D0-7A6A-41E1-BB30-6B873FD1B4A8}" destId="{00A7A1D3-2406-4E24-87F0-0BC8F1C5C6B6}" srcOrd="0" destOrd="0" presId="urn:microsoft.com/office/officeart/2005/8/layout/hierarchy2"/>
    <dgm:cxn modelId="{9B09E87A-09BD-4014-AF5B-76628EBD757C}" type="presOf" srcId="{A584E431-A24C-446D-B8C1-EB818883B35A}" destId="{BE7E76C6-0670-478F-85C7-3CAAED604F7C}" srcOrd="0" destOrd="0" presId="urn:microsoft.com/office/officeart/2005/8/layout/hierarchy2"/>
    <dgm:cxn modelId="{DD00D57C-0BD1-4ABC-83BB-13DBAEC8315A}" type="presOf" srcId="{F46BF27F-3CA6-41D9-A163-DAD61D2D380C}" destId="{46D90F63-AF9E-44E0-BAA9-34C4E3DD3050}" srcOrd="0" destOrd="0" presId="urn:microsoft.com/office/officeart/2005/8/layout/hierarchy2"/>
    <dgm:cxn modelId="{B1AF9F7E-1B05-4DE4-BF20-42A86A0D1186}" type="presOf" srcId="{6133DE71-5770-4464-AA9D-DF79AB531AF4}" destId="{536E2E3E-F6D5-410F-BF03-461758571FC4}" srcOrd="0" destOrd="0" presId="urn:microsoft.com/office/officeart/2005/8/layout/hierarchy2"/>
    <dgm:cxn modelId="{21ABFA83-4536-4748-8F5E-EE76D58BD16C}" srcId="{AEF35FDA-5A44-474A-B3F2-8C089AD889FF}" destId="{2C9C3819-7224-480A-815A-5EF38D4F0999}" srcOrd="1" destOrd="0" parTransId="{33A4DF37-6068-4CDE-A16C-2257C326A412}" sibTransId="{796E27D5-F515-4895-88FB-D93207AE89D8}"/>
    <dgm:cxn modelId="{D7FD5988-D8E8-47A6-B41B-61F49A05F0B9}" srcId="{2C9C3819-7224-480A-815A-5EF38D4F0999}" destId="{654C3646-D338-40B9-B873-D254AFB93A5B}" srcOrd="0" destOrd="0" parTransId="{2BD87970-D46D-43F8-ADD3-D9CBEEDBB075}" sibTransId="{16A6BBCC-29BA-4545-AFFC-3A92730BF25B}"/>
    <dgm:cxn modelId="{123C9E90-17E3-42E5-BCA9-6BE5CE59B77A}" srcId="{1CC7417C-FBAC-4145-B1A7-411FF22C3CD2}" destId="{460E864D-D9A9-42E7-8CF6-D7DA080806A4}" srcOrd="0" destOrd="0" parTransId="{3560E71C-4889-4210-B71A-C25DB20F7AB0}" sibTransId="{B370C104-0EDF-4818-B96D-DAC9F3451012}"/>
    <dgm:cxn modelId="{39BDA29C-E457-4F7B-9BF8-3C54F06F83BB}" type="presOf" srcId="{B7FC9C62-D680-4AA2-98D1-298DD470BA04}" destId="{46C847D6-1347-40F3-B881-3272BEA5DC85}" srcOrd="0" destOrd="0" presId="urn:microsoft.com/office/officeart/2005/8/layout/hierarchy2"/>
    <dgm:cxn modelId="{AFF9209F-D689-4D29-BE37-1E2FC6CCEC9F}" type="presOf" srcId="{13A60F18-316E-4CDD-AB57-828BA46CA282}" destId="{A106AE42-1318-4012-A100-FFA54CF960A5}" srcOrd="0" destOrd="0" presId="urn:microsoft.com/office/officeart/2005/8/layout/hierarchy2"/>
    <dgm:cxn modelId="{54597DA3-CD85-4F7F-BBE8-06678EE2E052}" srcId="{14C63ACF-4C91-4D6F-B47D-E8D2BC64CD7A}" destId="{AEF35FDA-5A44-474A-B3F2-8C089AD889FF}" srcOrd="0" destOrd="0" parTransId="{30212BA5-FF26-424B-B749-C53DCD628E0B}" sibTransId="{E2CB2190-1DAE-4ADB-BA64-3B72ED60AD76}"/>
    <dgm:cxn modelId="{74C51EA4-4F95-44C1-B39E-4A8BA0A0595D}" type="presOf" srcId="{558CAE0D-6319-4E5B-8998-16DBC9E8E53E}" destId="{1E3DEDF1-38A3-401C-AEB3-B1719D7C4ACE}" srcOrd="1" destOrd="0" presId="urn:microsoft.com/office/officeart/2005/8/layout/hierarchy2"/>
    <dgm:cxn modelId="{790D31A9-4B0E-434A-B008-26B93E67B812}" srcId="{AEF35FDA-5A44-474A-B3F2-8C089AD889FF}" destId="{1CC7417C-FBAC-4145-B1A7-411FF22C3CD2}" srcOrd="3" destOrd="0" parTransId="{5ACD132A-31D8-462A-BFE6-A0C829996A30}" sibTransId="{CAD84BB1-C318-49ED-AD4A-52ED06713FEA}"/>
    <dgm:cxn modelId="{7EE7C7AC-9C34-4512-A341-11E300D30AEA}" srcId="{28113F53-6C48-446C-BCC4-50FC9D8C8910}" destId="{A7B69304-5B27-4C5D-B910-B1C8A49666A2}" srcOrd="0" destOrd="0" parTransId="{B97695D0-7A6A-41E1-BB30-6B873FD1B4A8}" sibTransId="{3FF9705B-4D8D-49BB-AB1B-2D02B7271D2C}"/>
    <dgm:cxn modelId="{FD0667AE-CE41-41AD-A57F-098A76442430}" type="presOf" srcId="{14C63ACF-4C91-4D6F-B47D-E8D2BC64CD7A}" destId="{93D32F09-8C14-41B9-AC4F-E6C73A7665C3}" srcOrd="0" destOrd="0" presId="urn:microsoft.com/office/officeart/2005/8/layout/hierarchy2"/>
    <dgm:cxn modelId="{A47552AE-569E-481B-BEF9-3479F70A7426}" type="presOf" srcId="{5ACD132A-31D8-462A-BFE6-A0C829996A30}" destId="{D8608D88-F663-459F-9CB4-15D5DB907D88}" srcOrd="0" destOrd="0" presId="urn:microsoft.com/office/officeart/2005/8/layout/hierarchy2"/>
    <dgm:cxn modelId="{3A153DAF-4577-4CDA-8E79-53A926EED457}" type="presOf" srcId="{1CC7417C-FBAC-4145-B1A7-411FF22C3CD2}" destId="{A6802920-F1DA-4585-8BD8-2E0D812750E5}" srcOrd="0" destOrd="0" presId="urn:microsoft.com/office/officeart/2005/8/layout/hierarchy2"/>
    <dgm:cxn modelId="{3A5108B0-9B76-4963-B9AA-BF6EBD41AB78}" type="presOf" srcId="{1213F679-8C1D-496E-97AB-292A258B3094}" destId="{DB02D513-0AC2-4402-A2BE-F606A454135D}" srcOrd="0" destOrd="0" presId="urn:microsoft.com/office/officeart/2005/8/layout/hierarchy2"/>
    <dgm:cxn modelId="{F77A1BB4-4EA5-493F-B32E-1FC10DA18AD5}" type="presOf" srcId="{DB5A0635-8017-46B7-AC43-78B5F7D548B6}" destId="{8B75C97B-FE42-4471-9980-88DABC92096B}" srcOrd="0" destOrd="0" presId="urn:microsoft.com/office/officeart/2005/8/layout/hierarchy2"/>
    <dgm:cxn modelId="{1B84FEB5-8E20-4FBE-85AE-3238FF0A7B84}" srcId="{13A60F18-316E-4CDD-AB57-828BA46CA282}" destId="{22D6DA5C-A789-4111-87B0-9F5FD2F9DD6D}" srcOrd="0" destOrd="0" parTransId="{B7FC9C62-D680-4AA2-98D1-298DD470BA04}" sibTransId="{5AA11D56-9FA6-4E6F-B51D-75737F8B7B59}"/>
    <dgm:cxn modelId="{453F6FB6-5C15-4199-A4B8-4E67DA4B287D}" type="presOf" srcId="{9BBDE547-2DFE-40A3-9603-1C64667F8B92}" destId="{F01974AF-1AE0-4C89-9C3A-536B6F572379}" srcOrd="1" destOrd="0" presId="urn:microsoft.com/office/officeart/2005/8/layout/hierarchy2"/>
    <dgm:cxn modelId="{85A5AFBA-B31D-47E0-A034-B8D219FDDB08}" type="presOf" srcId="{654C3646-D338-40B9-B873-D254AFB93A5B}" destId="{3E83ADED-10E4-4436-AB8F-888E9B2F3323}" srcOrd="0" destOrd="0" presId="urn:microsoft.com/office/officeart/2005/8/layout/hierarchy2"/>
    <dgm:cxn modelId="{A5BCEEBA-6501-4247-8D10-55357D67001C}" srcId="{9BF9B724-A17A-4A9F-B074-D07C25E95989}" destId="{13A60F18-316E-4CDD-AB57-828BA46CA282}" srcOrd="0" destOrd="0" parTransId="{9BBDE547-2DFE-40A3-9603-1C64667F8B92}" sibTransId="{D7C92C62-A1E5-44FF-BEA7-600F376B389E}"/>
    <dgm:cxn modelId="{19D5BDC2-848E-4C15-A1D5-C8BFF85D1632}" type="presOf" srcId="{A21573FD-3146-4999-825D-7090BBDFC2AB}" destId="{F0F1B92B-5024-46ED-B919-9765950350B6}" srcOrd="1" destOrd="0" presId="urn:microsoft.com/office/officeart/2005/8/layout/hierarchy2"/>
    <dgm:cxn modelId="{C43CF1C2-FAEC-4F6E-8202-99C706366CD0}" type="presOf" srcId="{2BD87970-D46D-43F8-ADD3-D9CBEEDBB075}" destId="{904C9A5D-216A-4C0C-A740-FAC16046828C}" srcOrd="0" destOrd="0" presId="urn:microsoft.com/office/officeart/2005/8/layout/hierarchy2"/>
    <dgm:cxn modelId="{196740C5-B6D4-4851-81BF-2CF9A3A46701}" type="presOf" srcId="{E0443EDD-4803-4F75-B18F-62D1DBD9CDFB}" destId="{AE06CA41-FD75-4029-8FD6-C46BA194FADE}" srcOrd="0" destOrd="0" presId="urn:microsoft.com/office/officeart/2005/8/layout/hierarchy2"/>
    <dgm:cxn modelId="{01AAA1CA-A9BF-44DF-97D3-9EDDF4DE9CA8}" type="presOf" srcId="{1B6BF710-3B03-4EB4-8920-04FA7566F196}" destId="{5556A73A-B402-4658-B0D9-019F2681BFD0}" srcOrd="0" destOrd="0" presId="urn:microsoft.com/office/officeart/2005/8/layout/hierarchy2"/>
    <dgm:cxn modelId="{CCBF60CB-373B-4EF3-B12F-83D244196BA9}" type="presOf" srcId="{2BD87970-D46D-43F8-ADD3-D9CBEEDBB075}" destId="{58F810A1-8493-40DC-96AF-01D667D96A31}" srcOrd="1" destOrd="0" presId="urn:microsoft.com/office/officeart/2005/8/layout/hierarchy2"/>
    <dgm:cxn modelId="{CE7BBACC-490A-43EC-8881-96C97B040779}" type="presOf" srcId="{3560E71C-4889-4210-B71A-C25DB20F7AB0}" destId="{0CB37945-7FD1-406A-89E4-EDBB3CEEE295}" srcOrd="0" destOrd="0" presId="urn:microsoft.com/office/officeart/2005/8/layout/hierarchy2"/>
    <dgm:cxn modelId="{F1377BD2-E4DC-4AC1-BD28-3802032C1617}" srcId="{22D6DA5C-A789-4111-87B0-9F5FD2F9DD6D}" destId="{F46BF27F-3CA6-41D9-A163-DAD61D2D380C}" srcOrd="0" destOrd="0" parTransId="{9CEFC76B-E4EF-45FD-B324-4710EED85207}" sibTransId="{B1F32E7B-AE73-442E-BAD0-AD9AF94F1399}"/>
    <dgm:cxn modelId="{0414B9D2-76B4-44AC-8A2B-DDF383FA4184}" srcId="{3A3F56BE-2B64-41C9-B5EC-B225FE732162}" destId="{1937D731-C26B-4B57-9B7B-92E9690F7AD1}" srcOrd="0" destOrd="0" parTransId="{A21573FD-3146-4999-825D-7090BBDFC2AB}" sibTransId="{5B0A7CE0-54C1-4509-A8D5-7FA3BEB79397}"/>
    <dgm:cxn modelId="{36ABFAD2-551F-4EAD-8E3B-24C208C99E8F}" type="presOf" srcId="{B97695D0-7A6A-41E1-BB30-6B873FD1B4A8}" destId="{7340A523-809F-4B28-A39D-12E72C582905}" srcOrd="1" destOrd="0" presId="urn:microsoft.com/office/officeart/2005/8/layout/hierarchy2"/>
    <dgm:cxn modelId="{46FDF2D6-AE25-43E1-A1DE-994B7B774543}" type="presOf" srcId="{1B6BF710-3B03-4EB4-8920-04FA7566F196}" destId="{4A9B225F-BEC0-4E65-B0D6-7AA81518CA81}" srcOrd="1" destOrd="0" presId="urn:microsoft.com/office/officeart/2005/8/layout/hierarchy2"/>
    <dgm:cxn modelId="{86B195DF-9A17-427B-8992-D6E7A7595C48}" type="presOf" srcId="{AEF35FDA-5A44-474A-B3F2-8C089AD889FF}" destId="{69F41D37-6933-4BB4-9A5C-5EED0BA7585E}" srcOrd="0" destOrd="0" presId="urn:microsoft.com/office/officeart/2005/8/layout/hierarchy2"/>
    <dgm:cxn modelId="{78758DE4-2053-499E-B9AE-22B4F58974B6}" type="presOf" srcId="{30F602C4-425E-44AD-9CF0-0B4DE7D9F4A9}" destId="{220A44ED-9AF9-4367-B350-FB6A01B75CA7}" srcOrd="0" destOrd="0" presId="urn:microsoft.com/office/officeart/2005/8/layout/hierarchy2"/>
    <dgm:cxn modelId="{A5D109E5-F009-4F2D-92F7-8D019838A20E}" type="presOf" srcId="{33EAFE3D-EBB4-43E6-9E63-B7E76FA8A8F7}" destId="{05EB06BC-6DF7-4039-B345-BDF7AC526CCD}" srcOrd="1" destOrd="0" presId="urn:microsoft.com/office/officeart/2005/8/layout/hierarchy2"/>
    <dgm:cxn modelId="{C29C34E7-6BB4-408B-B0D8-5807FC2CF170}" type="presOf" srcId="{35906E18-75B3-4802-A4FA-445056BCE151}" destId="{08807367-648D-41CC-A9F8-E2B273E57722}" srcOrd="1" destOrd="0" presId="urn:microsoft.com/office/officeart/2005/8/layout/hierarchy2"/>
    <dgm:cxn modelId="{0B8B55E8-B37E-413A-B0AE-7027204F3D1C}" type="presOf" srcId="{33A4DF37-6068-4CDE-A16C-2257C326A412}" destId="{F05E6F8E-F72D-4DDB-B6B1-C1242875455E}" srcOrd="1" destOrd="0" presId="urn:microsoft.com/office/officeart/2005/8/layout/hierarchy2"/>
    <dgm:cxn modelId="{134965E9-7B72-495D-AAD1-197F4FD1F570}" srcId="{28113F53-6C48-446C-BCC4-50FC9D8C8910}" destId="{9BF9B724-A17A-4A9F-B074-D07C25E95989}" srcOrd="2" destOrd="0" parTransId="{33EAFE3D-EBB4-43E6-9E63-B7E76FA8A8F7}" sibTransId="{B5CC431C-9821-474B-997C-FA52CB54A9BE}"/>
    <dgm:cxn modelId="{8E055EED-1CB9-42B3-ACDE-E75C5F68F978}" type="presOf" srcId="{A584E431-A24C-446D-B8C1-EB818883B35A}" destId="{15338EE5-969A-4325-A21E-64A91C049F72}" srcOrd="1" destOrd="0" presId="urn:microsoft.com/office/officeart/2005/8/layout/hierarchy2"/>
    <dgm:cxn modelId="{D137C6ED-2970-405C-9DF4-315195334836}" type="presOf" srcId="{08726405-7136-4E9C-89B9-51B5B23F8538}" destId="{2E5D6624-67D1-4644-9EB7-2C4C0061DC32}" srcOrd="0" destOrd="0" presId="urn:microsoft.com/office/officeart/2005/8/layout/hierarchy2"/>
    <dgm:cxn modelId="{A1AD22EF-C049-4C2C-9C7B-6C09C236DB95}" type="presOf" srcId="{460E864D-D9A9-42E7-8CF6-D7DA080806A4}" destId="{CCE102F7-C67F-46A8-86CE-55B559FCB709}" srcOrd="0" destOrd="0" presId="urn:microsoft.com/office/officeart/2005/8/layout/hierarchy2"/>
    <dgm:cxn modelId="{CB422AF5-F9AB-447B-92EE-257E839A5E93}" srcId="{AEF35FDA-5A44-474A-B3F2-8C089AD889FF}" destId="{28113F53-6C48-446C-BCC4-50FC9D8C8910}" srcOrd="0" destOrd="0" parTransId="{558CAE0D-6319-4E5B-8998-16DBC9E8E53E}" sibTransId="{472902FA-71CE-451B-AB16-F69498805603}"/>
    <dgm:cxn modelId="{39DC1AF6-BB7D-494B-A9C6-D774B26EAA17}" type="presOf" srcId="{BF526295-821E-4F8A-9B63-AA0F6B14EA6B}" destId="{B4EA4891-971B-40DB-A528-167D88624FD2}" srcOrd="0" destOrd="0" presId="urn:microsoft.com/office/officeart/2005/8/layout/hierarchy2"/>
    <dgm:cxn modelId="{9D399A9A-8A91-43DB-BC22-976764993959}" type="presParOf" srcId="{93D32F09-8C14-41B9-AC4F-E6C73A7665C3}" destId="{D9FBA683-4E9F-43D5-920D-75265479F92B}" srcOrd="0" destOrd="0" presId="urn:microsoft.com/office/officeart/2005/8/layout/hierarchy2"/>
    <dgm:cxn modelId="{819D7104-B053-4FA9-83F0-FDF90CEDFD1D}" type="presParOf" srcId="{D9FBA683-4E9F-43D5-920D-75265479F92B}" destId="{69F41D37-6933-4BB4-9A5C-5EED0BA7585E}" srcOrd="0" destOrd="0" presId="urn:microsoft.com/office/officeart/2005/8/layout/hierarchy2"/>
    <dgm:cxn modelId="{19BF6551-9FAF-4EC4-9D37-D35653E8333C}" type="presParOf" srcId="{D9FBA683-4E9F-43D5-920D-75265479F92B}" destId="{C132958A-0675-4874-930D-3F154F38361C}" srcOrd="1" destOrd="0" presId="urn:microsoft.com/office/officeart/2005/8/layout/hierarchy2"/>
    <dgm:cxn modelId="{4ACC98E9-0294-4E75-B641-083E728566A3}" type="presParOf" srcId="{C132958A-0675-4874-930D-3F154F38361C}" destId="{A2DD685A-A488-4558-921C-9DF45FA7BB6F}" srcOrd="0" destOrd="0" presId="urn:microsoft.com/office/officeart/2005/8/layout/hierarchy2"/>
    <dgm:cxn modelId="{65016647-828B-4487-8F91-B1FA3C16501B}" type="presParOf" srcId="{A2DD685A-A488-4558-921C-9DF45FA7BB6F}" destId="{1E3DEDF1-38A3-401C-AEB3-B1719D7C4ACE}" srcOrd="0" destOrd="0" presId="urn:microsoft.com/office/officeart/2005/8/layout/hierarchy2"/>
    <dgm:cxn modelId="{11DFD506-3A39-4B9E-94F1-3C6456D6041C}" type="presParOf" srcId="{C132958A-0675-4874-930D-3F154F38361C}" destId="{CAEDEDE4-8EE2-497D-8336-015E6E894F3A}" srcOrd="1" destOrd="0" presId="urn:microsoft.com/office/officeart/2005/8/layout/hierarchy2"/>
    <dgm:cxn modelId="{44F3B6E9-6DFB-4DF9-A482-2E7D2AC13DCD}" type="presParOf" srcId="{CAEDEDE4-8EE2-497D-8336-015E6E894F3A}" destId="{FCE58DC1-4CC6-45CA-B8F7-2A2A8A2C1682}" srcOrd="0" destOrd="0" presId="urn:microsoft.com/office/officeart/2005/8/layout/hierarchy2"/>
    <dgm:cxn modelId="{0CE0002B-D707-4675-8724-BB781642D5FC}" type="presParOf" srcId="{CAEDEDE4-8EE2-497D-8336-015E6E894F3A}" destId="{79DDA484-88C5-4676-9593-B9AAC7263F42}" srcOrd="1" destOrd="0" presId="urn:microsoft.com/office/officeart/2005/8/layout/hierarchy2"/>
    <dgm:cxn modelId="{A8C57BD3-ECDE-47C1-99A4-4E98FEB48D52}" type="presParOf" srcId="{79DDA484-88C5-4676-9593-B9AAC7263F42}" destId="{00A7A1D3-2406-4E24-87F0-0BC8F1C5C6B6}" srcOrd="0" destOrd="0" presId="urn:microsoft.com/office/officeart/2005/8/layout/hierarchy2"/>
    <dgm:cxn modelId="{ECA3A4DC-D7F2-41B9-953E-F5BD94FC7919}" type="presParOf" srcId="{00A7A1D3-2406-4E24-87F0-0BC8F1C5C6B6}" destId="{7340A523-809F-4B28-A39D-12E72C582905}" srcOrd="0" destOrd="0" presId="urn:microsoft.com/office/officeart/2005/8/layout/hierarchy2"/>
    <dgm:cxn modelId="{3A9344A2-1D7E-493F-BAE0-4B98A1B50690}" type="presParOf" srcId="{79DDA484-88C5-4676-9593-B9AAC7263F42}" destId="{3C867136-B748-4A19-97A6-FB3D068F5DD9}" srcOrd="1" destOrd="0" presId="urn:microsoft.com/office/officeart/2005/8/layout/hierarchy2"/>
    <dgm:cxn modelId="{69176FFB-7F57-4973-A99F-7ACDA11FEFFE}" type="presParOf" srcId="{3C867136-B748-4A19-97A6-FB3D068F5DD9}" destId="{F1321191-947F-48C8-A415-63734F53F011}" srcOrd="0" destOrd="0" presId="urn:microsoft.com/office/officeart/2005/8/layout/hierarchy2"/>
    <dgm:cxn modelId="{2D183166-B9C7-4248-B0BA-CA76D7A4AB61}" type="presParOf" srcId="{3C867136-B748-4A19-97A6-FB3D068F5DD9}" destId="{7ECCC288-4D54-4D1C-AB18-A90E5A85194E}" srcOrd="1" destOrd="0" presId="urn:microsoft.com/office/officeart/2005/8/layout/hierarchy2"/>
    <dgm:cxn modelId="{6C76BF79-7512-44EA-A393-9388F67600F7}" type="presParOf" srcId="{7ECCC288-4D54-4D1C-AB18-A90E5A85194E}" destId="{A8603D05-4FA3-42F8-A508-E1D4C01CD360}" srcOrd="0" destOrd="0" presId="urn:microsoft.com/office/officeart/2005/8/layout/hierarchy2"/>
    <dgm:cxn modelId="{7284E1A5-B40A-499B-A59C-84566F7540A3}" type="presParOf" srcId="{A8603D05-4FA3-42F8-A508-E1D4C01CD360}" destId="{332DBD2C-3607-4645-8FC7-675DD04BC3AA}" srcOrd="0" destOrd="0" presId="urn:microsoft.com/office/officeart/2005/8/layout/hierarchy2"/>
    <dgm:cxn modelId="{CDA490E2-F238-487A-AA90-832E5D07F9E9}" type="presParOf" srcId="{7ECCC288-4D54-4D1C-AB18-A90E5A85194E}" destId="{6ECA5B16-3BB8-455B-86C8-71141D82EF89}" srcOrd="1" destOrd="0" presId="urn:microsoft.com/office/officeart/2005/8/layout/hierarchy2"/>
    <dgm:cxn modelId="{09FD70AF-B691-4D2A-B675-6B2DBDBC0EF9}" type="presParOf" srcId="{6ECA5B16-3BB8-455B-86C8-71141D82EF89}" destId="{16F4CEC1-9BCD-470E-89D3-008365F4D613}" srcOrd="0" destOrd="0" presId="urn:microsoft.com/office/officeart/2005/8/layout/hierarchy2"/>
    <dgm:cxn modelId="{EA4E3F50-5117-4D01-BA1F-A5B53CED964E}" type="presParOf" srcId="{6ECA5B16-3BB8-455B-86C8-71141D82EF89}" destId="{8D7E4928-7B42-4CB6-A62E-3E8D2B7BC502}" srcOrd="1" destOrd="0" presId="urn:microsoft.com/office/officeart/2005/8/layout/hierarchy2"/>
    <dgm:cxn modelId="{BE1B2959-2389-4B17-8705-22882F3F7379}" type="presParOf" srcId="{79DDA484-88C5-4676-9593-B9AAC7263F42}" destId="{B6E4AD37-DC43-43DD-A735-F28BC65D4F55}" srcOrd="2" destOrd="0" presId="urn:microsoft.com/office/officeart/2005/8/layout/hierarchy2"/>
    <dgm:cxn modelId="{B38CB0FC-05CB-405C-944A-C2B46566A400}" type="presParOf" srcId="{B6E4AD37-DC43-43DD-A735-F28BC65D4F55}" destId="{6A0FBC25-483C-49D3-9107-839D7BBB4317}" srcOrd="0" destOrd="0" presId="urn:microsoft.com/office/officeart/2005/8/layout/hierarchy2"/>
    <dgm:cxn modelId="{EDC87BF6-FF83-400F-A235-3DC6C38EED48}" type="presParOf" srcId="{79DDA484-88C5-4676-9593-B9AAC7263F42}" destId="{AC93DDBD-33CF-4663-8A7C-941DCA95E80F}" srcOrd="3" destOrd="0" presId="urn:microsoft.com/office/officeart/2005/8/layout/hierarchy2"/>
    <dgm:cxn modelId="{0EAA935E-2CFD-44E3-9DE9-1617CCD974D9}" type="presParOf" srcId="{AC93DDBD-33CF-4663-8A7C-941DCA95E80F}" destId="{6803E770-7480-43C3-8E90-B39726CDD540}" srcOrd="0" destOrd="0" presId="urn:microsoft.com/office/officeart/2005/8/layout/hierarchy2"/>
    <dgm:cxn modelId="{BE02E23D-CF73-4504-8462-9B36DC565D53}" type="presParOf" srcId="{AC93DDBD-33CF-4663-8A7C-941DCA95E80F}" destId="{AFDD21BA-51A8-4C89-900B-99E43C70CFFD}" srcOrd="1" destOrd="0" presId="urn:microsoft.com/office/officeart/2005/8/layout/hierarchy2"/>
    <dgm:cxn modelId="{CEDE4B20-E2E6-4246-B678-63E0FDB77E73}" type="presParOf" srcId="{AFDD21BA-51A8-4C89-900B-99E43C70CFFD}" destId="{5556A73A-B402-4658-B0D9-019F2681BFD0}" srcOrd="0" destOrd="0" presId="urn:microsoft.com/office/officeart/2005/8/layout/hierarchy2"/>
    <dgm:cxn modelId="{A8039F1E-C4DA-4AD7-85B6-A44FE045BEDB}" type="presParOf" srcId="{5556A73A-B402-4658-B0D9-019F2681BFD0}" destId="{4A9B225F-BEC0-4E65-B0D6-7AA81518CA81}" srcOrd="0" destOrd="0" presId="urn:microsoft.com/office/officeart/2005/8/layout/hierarchy2"/>
    <dgm:cxn modelId="{D1C10E82-1357-4C43-906C-C25C06AA4F65}" type="presParOf" srcId="{AFDD21BA-51A8-4C89-900B-99E43C70CFFD}" destId="{2B2DB1D3-48F3-455A-A279-8268B6FB05D7}" srcOrd="1" destOrd="0" presId="urn:microsoft.com/office/officeart/2005/8/layout/hierarchy2"/>
    <dgm:cxn modelId="{46CC9C5C-1C36-4D1E-85CF-B54D5C31EC32}" type="presParOf" srcId="{2B2DB1D3-48F3-455A-A279-8268B6FB05D7}" destId="{DB02D513-0AC2-4402-A2BE-F606A454135D}" srcOrd="0" destOrd="0" presId="urn:microsoft.com/office/officeart/2005/8/layout/hierarchy2"/>
    <dgm:cxn modelId="{8BA5C3A6-5681-4365-A88D-558D6977B61D}" type="presParOf" srcId="{2B2DB1D3-48F3-455A-A279-8268B6FB05D7}" destId="{2DD84258-14D7-4A02-A1BF-EBE433452430}" srcOrd="1" destOrd="0" presId="urn:microsoft.com/office/officeart/2005/8/layout/hierarchy2"/>
    <dgm:cxn modelId="{437A5536-E7F3-4D0E-99AA-819838585D35}" type="presParOf" srcId="{79DDA484-88C5-4676-9593-B9AAC7263F42}" destId="{B593A767-C3B5-451A-9999-524ED247A5CB}" srcOrd="4" destOrd="0" presId="urn:microsoft.com/office/officeart/2005/8/layout/hierarchy2"/>
    <dgm:cxn modelId="{5C5C13F9-565B-4EA9-A421-571867B94F67}" type="presParOf" srcId="{B593A767-C3B5-451A-9999-524ED247A5CB}" destId="{05EB06BC-6DF7-4039-B345-BDF7AC526CCD}" srcOrd="0" destOrd="0" presId="urn:microsoft.com/office/officeart/2005/8/layout/hierarchy2"/>
    <dgm:cxn modelId="{C0A87FFB-380F-48C4-B2A8-D2E982CF8E98}" type="presParOf" srcId="{79DDA484-88C5-4676-9593-B9AAC7263F42}" destId="{4A35724F-57B8-471C-BF06-ECBCC82C2745}" srcOrd="5" destOrd="0" presId="urn:microsoft.com/office/officeart/2005/8/layout/hierarchy2"/>
    <dgm:cxn modelId="{98632E92-072F-4778-865C-69B4F23DEE10}" type="presParOf" srcId="{4A35724F-57B8-471C-BF06-ECBCC82C2745}" destId="{A22CBBBC-F42B-4038-BB0D-A0C2B57DD5B2}" srcOrd="0" destOrd="0" presId="urn:microsoft.com/office/officeart/2005/8/layout/hierarchy2"/>
    <dgm:cxn modelId="{AB3F0FED-D674-43BA-843E-033DD9F9848E}" type="presParOf" srcId="{4A35724F-57B8-471C-BF06-ECBCC82C2745}" destId="{6D06C27E-A079-4F73-AC0E-E9EBEBA81AFE}" srcOrd="1" destOrd="0" presId="urn:microsoft.com/office/officeart/2005/8/layout/hierarchy2"/>
    <dgm:cxn modelId="{BE4857A7-ECAB-4272-ABD2-2C4920E53759}" type="presParOf" srcId="{6D06C27E-A079-4F73-AC0E-E9EBEBA81AFE}" destId="{81156037-C35A-4695-892E-13A510020E96}" srcOrd="0" destOrd="0" presId="urn:microsoft.com/office/officeart/2005/8/layout/hierarchy2"/>
    <dgm:cxn modelId="{DFE0E0AC-3EB7-4DE0-80DE-8182673194CE}" type="presParOf" srcId="{81156037-C35A-4695-892E-13A510020E96}" destId="{F01974AF-1AE0-4C89-9C3A-536B6F572379}" srcOrd="0" destOrd="0" presId="urn:microsoft.com/office/officeart/2005/8/layout/hierarchy2"/>
    <dgm:cxn modelId="{8350A0A4-57B6-4389-A495-9A559648D56F}" type="presParOf" srcId="{6D06C27E-A079-4F73-AC0E-E9EBEBA81AFE}" destId="{C39F9EC0-4964-4C23-A3C4-BF2586DF4957}" srcOrd="1" destOrd="0" presId="urn:microsoft.com/office/officeart/2005/8/layout/hierarchy2"/>
    <dgm:cxn modelId="{F6C57288-6536-4F82-914D-5C844677A2A6}" type="presParOf" srcId="{C39F9EC0-4964-4C23-A3C4-BF2586DF4957}" destId="{A106AE42-1318-4012-A100-FFA54CF960A5}" srcOrd="0" destOrd="0" presId="urn:microsoft.com/office/officeart/2005/8/layout/hierarchy2"/>
    <dgm:cxn modelId="{9AF40E43-8276-42AF-9135-625E93A34648}" type="presParOf" srcId="{C39F9EC0-4964-4C23-A3C4-BF2586DF4957}" destId="{72D8BA46-BDA6-4AAE-912C-B60BAA262CAD}" srcOrd="1" destOrd="0" presId="urn:microsoft.com/office/officeart/2005/8/layout/hierarchy2"/>
    <dgm:cxn modelId="{2A1230E9-920E-4895-AF66-4C9EB1A0D982}" type="presParOf" srcId="{72D8BA46-BDA6-4AAE-912C-B60BAA262CAD}" destId="{46C847D6-1347-40F3-B881-3272BEA5DC85}" srcOrd="0" destOrd="0" presId="urn:microsoft.com/office/officeart/2005/8/layout/hierarchy2"/>
    <dgm:cxn modelId="{8E1F9C76-0822-4F15-B332-762FFDB7B6C3}" type="presParOf" srcId="{46C847D6-1347-40F3-B881-3272BEA5DC85}" destId="{E1F9A9E0-3433-4F2E-A4B4-E4BF80F74965}" srcOrd="0" destOrd="0" presId="urn:microsoft.com/office/officeart/2005/8/layout/hierarchy2"/>
    <dgm:cxn modelId="{08AAA5CD-E911-40E8-8D96-2AB1FB4CD0BC}" type="presParOf" srcId="{72D8BA46-BDA6-4AAE-912C-B60BAA262CAD}" destId="{07D9335A-4A78-4BDF-BAA1-830C768D02A7}" srcOrd="1" destOrd="0" presId="urn:microsoft.com/office/officeart/2005/8/layout/hierarchy2"/>
    <dgm:cxn modelId="{FBB4FA93-7DDF-4A10-B620-E25052371814}" type="presParOf" srcId="{07D9335A-4A78-4BDF-BAA1-830C768D02A7}" destId="{CBC9F0EE-2284-4F5D-B454-3C31460A0E51}" srcOrd="0" destOrd="0" presId="urn:microsoft.com/office/officeart/2005/8/layout/hierarchy2"/>
    <dgm:cxn modelId="{096468C2-DB7A-49D9-908A-22DE77B0AF55}" type="presParOf" srcId="{07D9335A-4A78-4BDF-BAA1-830C768D02A7}" destId="{8950BAD7-7917-4672-A14C-7143AF560C25}" srcOrd="1" destOrd="0" presId="urn:microsoft.com/office/officeart/2005/8/layout/hierarchy2"/>
    <dgm:cxn modelId="{A8D92962-F7CC-48B1-9C1C-F7EDFF79CF01}" type="presParOf" srcId="{8950BAD7-7917-4672-A14C-7143AF560C25}" destId="{5563369E-4687-462D-BFDF-811FCCD1A103}" srcOrd="0" destOrd="0" presId="urn:microsoft.com/office/officeart/2005/8/layout/hierarchy2"/>
    <dgm:cxn modelId="{E305A4F6-F2A3-4EE3-8E69-1A1E6ED55DF3}" type="presParOf" srcId="{5563369E-4687-462D-BFDF-811FCCD1A103}" destId="{8CC1A12B-778C-49AA-BFEF-DA0A0BD47E8A}" srcOrd="0" destOrd="0" presId="urn:microsoft.com/office/officeart/2005/8/layout/hierarchy2"/>
    <dgm:cxn modelId="{C9089503-B06A-44A2-834D-5E99054FE1D5}" type="presParOf" srcId="{8950BAD7-7917-4672-A14C-7143AF560C25}" destId="{C0595FDD-8A7E-4EF3-81D0-A3113312DD36}" srcOrd="1" destOrd="0" presId="urn:microsoft.com/office/officeart/2005/8/layout/hierarchy2"/>
    <dgm:cxn modelId="{CEEECB86-09F7-41FF-8160-1CB90AB1A499}" type="presParOf" srcId="{C0595FDD-8A7E-4EF3-81D0-A3113312DD36}" destId="{46D90F63-AF9E-44E0-BAA9-34C4E3DD3050}" srcOrd="0" destOrd="0" presId="urn:microsoft.com/office/officeart/2005/8/layout/hierarchy2"/>
    <dgm:cxn modelId="{914AFEED-5D2E-46EA-8C6B-C18CB7E93ECE}" type="presParOf" srcId="{C0595FDD-8A7E-4EF3-81D0-A3113312DD36}" destId="{AB225686-7855-4D8E-8D6C-94DF708A8C94}" srcOrd="1" destOrd="0" presId="urn:microsoft.com/office/officeart/2005/8/layout/hierarchy2"/>
    <dgm:cxn modelId="{0EA594C6-228E-4248-9B31-14C99B3C9A1A}" type="presParOf" srcId="{C132958A-0675-4874-930D-3F154F38361C}" destId="{529CA910-D097-44F4-90B4-5FE9EBE4DD79}" srcOrd="2" destOrd="0" presId="urn:microsoft.com/office/officeart/2005/8/layout/hierarchy2"/>
    <dgm:cxn modelId="{771401DB-9420-404A-9B11-23B30528F32F}" type="presParOf" srcId="{529CA910-D097-44F4-90B4-5FE9EBE4DD79}" destId="{F05E6F8E-F72D-4DDB-B6B1-C1242875455E}" srcOrd="0" destOrd="0" presId="urn:microsoft.com/office/officeart/2005/8/layout/hierarchy2"/>
    <dgm:cxn modelId="{8DE00D53-2DEE-4CE0-8DB2-913031061122}" type="presParOf" srcId="{C132958A-0675-4874-930D-3F154F38361C}" destId="{2B76750D-F490-43DF-AF89-550CE0BC259B}" srcOrd="3" destOrd="0" presId="urn:microsoft.com/office/officeart/2005/8/layout/hierarchy2"/>
    <dgm:cxn modelId="{52558049-31F1-43D0-8B53-92EFEADED3ED}" type="presParOf" srcId="{2B76750D-F490-43DF-AF89-550CE0BC259B}" destId="{199E8F13-4750-4076-A7E0-82D416F4421F}" srcOrd="0" destOrd="0" presId="urn:microsoft.com/office/officeart/2005/8/layout/hierarchy2"/>
    <dgm:cxn modelId="{908298F2-716D-4434-B10B-545D706E8204}" type="presParOf" srcId="{2B76750D-F490-43DF-AF89-550CE0BC259B}" destId="{BDA39514-74A8-4162-8071-C9EE2D219531}" srcOrd="1" destOrd="0" presId="urn:microsoft.com/office/officeart/2005/8/layout/hierarchy2"/>
    <dgm:cxn modelId="{ECC1B8F5-A51A-462A-98CC-D624B239F403}" type="presParOf" srcId="{BDA39514-74A8-4162-8071-C9EE2D219531}" destId="{904C9A5D-216A-4C0C-A740-FAC16046828C}" srcOrd="0" destOrd="0" presId="urn:microsoft.com/office/officeart/2005/8/layout/hierarchy2"/>
    <dgm:cxn modelId="{EF315769-56A2-4E3E-AE97-6871D91B26E5}" type="presParOf" srcId="{904C9A5D-216A-4C0C-A740-FAC16046828C}" destId="{58F810A1-8493-40DC-96AF-01D667D96A31}" srcOrd="0" destOrd="0" presId="urn:microsoft.com/office/officeart/2005/8/layout/hierarchy2"/>
    <dgm:cxn modelId="{91E8520D-DCC6-4329-8E18-8BFC83D98A80}" type="presParOf" srcId="{BDA39514-74A8-4162-8071-C9EE2D219531}" destId="{81823168-CDD7-4C29-A6C1-B1A7C34D74D0}" srcOrd="1" destOrd="0" presId="urn:microsoft.com/office/officeart/2005/8/layout/hierarchy2"/>
    <dgm:cxn modelId="{F6212D3F-046B-4B17-B0B5-BC2961091570}" type="presParOf" srcId="{81823168-CDD7-4C29-A6C1-B1A7C34D74D0}" destId="{3E83ADED-10E4-4436-AB8F-888E9B2F3323}" srcOrd="0" destOrd="0" presId="urn:microsoft.com/office/officeart/2005/8/layout/hierarchy2"/>
    <dgm:cxn modelId="{70659A5E-94E9-40A3-B0A5-8FCC054D0CEE}" type="presParOf" srcId="{81823168-CDD7-4C29-A6C1-B1A7C34D74D0}" destId="{FAAB930B-72C6-4352-9A47-C6459AB2CBC8}" srcOrd="1" destOrd="0" presId="urn:microsoft.com/office/officeart/2005/8/layout/hierarchy2"/>
    <dgm:cxn modelId="{2E8BD27E-4F72-418B-A7A1-BB93EAD6A23B}" type="presParOf" srcId="{FAAB930B-72C6-4352-9A47-C6459AB2CBC8}" destId="{B4EA4891-971B-40DB-A528-167D88624FD2}" srcOrd="0" destOrd="0" presId="urn:microsoft.com/office/officeart/2005/8/layout/hierarchy2"/>
    <dgm:cxn modelId="{CB07B9A0-554D-4661-8734-9EBD6E531555}" type="presParOf" srcId="{B4EA4891-971B-40DB-A528-167D88624FD2}" destId="{734D7A20-4026-4722-86C7-505F4C20A39A}" srcOrd="0" destOrd="0" presId="urn:microsoft.com/office/officeart/2005/8/layout/hierarchy2"/>
    <dgm:cxn modelId="{ED71B13E-CA35-4EFC-9987-18AD7E05E849}" type="presParOf" srcId="{FAAB930B-72C6-4352-9A47-C6459AB2CBC8}" destId="{32DECA0D-458C-4921-A169-9C1A3DD54CD4}" srcOrd="1" destOrd="0" presId="urn:microsoft.com/office/officeart/2005/8/layout/hierarchy2"/>
    <dgm:cxn modelId="{E6729856-9002-4DBA-A037-33E6FFE64B14}" type="presParOf" srcId="{32DECA0D-458C-4921-A169-9C1A3DD54CD4}" destId="{CC830695-A8AC-4659-AFF5-5274A3C64BF7}" srcOrd="0" destOrd="0" presId="urn:microsoft.com/office/officeart/2005/8/layout/hierarchy2"/>
    <dgm:cxn modelId="{FEB1FAAD-555B-4062-9CAA-6DD22A3076E3}" type="presParOf" srcId="{32DECA0D-458C-4921-A169-9C1A3DD54CD4}" destId="{15AAD81E-E713-4592-9C8F-22FC6D769B9E}" srcOrd="1" destOrd="0" presId="urn:microsoft.com/office/officeart/2005/8/layout/hierarchy2"/>
    <dgm:cxn modelId="{E3D329A6-76ED-45E9-8D4D-630C881EC710}" type="presParOf" srcId="{15AAD81E-E713-4592-9C8F-22FC6D769B9E}" destId="{E083E4CA-A4ED-4380-809D-DAB196D2374A}" srcOrd="0" destOrd="0" presId="urn:microsoft.com/office/officeart/2005/8/layout/hierarchy2"/>
    <dgm:cxn modelId="{930AB5F1-CAB0-4619-91D6-B29F7A825B4C}" type="presParOf" srcId="{E083E4CA-A4ED-4380-809D-DAB196D2374A}" destId="{F0F1B92B-5024-46ED-B919-9765950350B6}" srcOrd="0" destOrd="0" presId="urn:microsoft.com/office/officeart/2005/8/layout/hierarchy2"/>
    <dgm:cxn modelId="{F3BAAF91-3B50-4790-AD2B-3F2F74736919}" type="presParOf" srcId="{15AAD81E-E713-4592-9C8F-22FC6D769B9E}" destId="{24322A0B-B809-41AA-97A0-B5EFCD24EF91}" srcOrd="1" destOrd="0" presId="urn:microsoft.com/office/officeart/2005/8/layout/hierarchy2"/>
    <dgm:cxn modelId="{58040F15-3A9A-44EF-9D9C-4BE7E56921E2}" type="presParOf" srcId="{24322A0B-B809-41AA-97A0-B5EFCD24EF91}" destId="{1FFD62CA-B9D8-4126-ADD3-44D5711D1401}" srcOrd="0" destOrd="0" presId="urn:microsoft.com/office/officeart/2005/8/layout/hierarchy2"/>
    <dgm:cxn modelId="{1D978241-D63E-4C7A-917E-669545F25199}" type="presParOf" srcId="{24322A0B-B809-41AA-97A0-B5EFCD24EF91}" destId="{AA28D4C8-278A-48C4-81DB-57D92E51AD7B}" srcOrd="1" destOrd="0" presId="urn:microsoft.com/office/officeart/2005/8/layout/hierarchy2"/>
    <dgm:cxn modelId="{A7956067-AD8C-413F-8AF5-192C5FE77794}" type="presParOf" srcId="{C132958A-0675-4874-930D-3F154F38361C}" destId="{BE7E76C6-0670-478F-85C7-3CAAED604F7C}" srcOrd="4" destOrd="0" presId="urn:microsoft.com/office/officeart/2005/8/layout/hierarchy2"/>
    <dgm:cxn modelId="{898CEFBC-03F8-4E14-9C9B-F5658A1E55F6}" type="presParOf" srcId="{BE7E76C6-0670-478F-85C7-3CAAED604F7C}" destId="{15338EE5-969A-4325-A21E-64A91C049F72}" srcOrd="0" destOrd="0" presId="urn:microsoft.com/office/officeart/2005/8/layout/hierarchy2"/>
    <dgm:cxn modelId="{0DD392A1-68F2-4538-9209-B6E0E5988D30}" type="presParOf" srcId="{C132958A-0675-4874-930D-3F154F38361C}" destId="{06F8E2EC-4E18-41FE-AC68-A4D4A20E251D}" srcOrd="5" destOrd="0" presId="urn:microsoft.com/office/officeart/2005/8/layout/hierarchy2"/>
    <dgm:cxn modelId="{920B9A1C-724C-430E-8EB6-5CF17B1ACA7B}" type="presParOf" srcId="{06F8E2EC-4E18-41FE-AC68-A4D4A20E251D}" destId="{220A44ED-9AF9-4367-B350-FB6A01B75CA7}" srcOrd="0" destOrd="0" presId="urn:microsoft.com/office/officeart/2005/8/layout/hierarchy2"/>
    <dgm:cxn modelId="{130DA978-19D3-40CA-9102-9E9BC6643982}" type="presParOf" srcId="{06F8E2EC-4E18-41FE-AC68-A4D4A20E251D}" destId="{3756E9C5-F772-4FDF-8987-DA39E2EB130C}" srcOrd="1" destOrd="0" presId="urn:microsoft.com/office/officeart/2005/8/layout/hierarchy2"/>
    <dgm:cxn modelId="{9197C2B9-971A-48CE-A585-3456096A23A7}" type="presParOf" srcId="{3756E9C5-F772-4FDF-8987-DA39E2EB130C}" destId="{536E2E3E-F6D5-410F-BF03-461758571FC4}" srcOrd="0" destOrd="0" presId="urn:microsoft.com/office/officeart/2005/8/layout/hierarchy2"/>
    <dgm:cxn modelId="{D2DEC5FE-B223-486C-809C-A44EBB0F2951}" type="presParOf" srcId="{536E2E3E-F6D5-410F-BF03-461758571FC4}" destId="{1BDF5F07-4ADB-42E0-AD96-7BD4CB3FFEDD}" srcOrd="0" destOrd="0" presId="urn:microsoft.com/office/officeart/2005/8/layout/hierarchy2"/>
    <dgm:cxn modelId="{9BD0513D-FE33-4242-B097-2146579CF12E}" type="presParOf" srcId="{3756E9C5-F772-4FDF-8987-DA39E2EB130C}" destId="{1B66317C-6E0B-47F9-944D-0E5F06BAD768}" srcOrd="1" destOrd="0" presId="urn:microsoft.com/office/officeart/2005/8/layout/hierarchy2"/>
    <dgm:cxn modelId="{5D3DE8E8-206C-455A-99C2-0F0B913FFDE2}" type="presParOf" srcId="{1B66317C-6E0B-47F9-944D-0E5F06BAD768}" destId="{2E5D6624-67D1-4644-9EB7-2C4C0061DC32}" srcOrd="0" destOrd="0" presId="urn:microsoft.com/office/officeart/2005/8/layout/hierarchy2"/>
    <dgm:cxn modelId="{B74A9F31-FF94-41BE-87C6-9820BBE2D2E3}" type="presParOf" srcId="{1B66317C-6E0B-47F9-944D-0E5F06BAD768}" destId="{60DEB68D-E502-408A-8C21-96D892803832}" srcOrd="1" destOrd="0" presId="urn:microsoft.com/office/officeart/2005/8/layout/hierarchy2"/>
    <dgm:cxn modelId="{138726BB-20D2-4AA5-AD30-6D69B0BF6EEF}" type="presParOf" srcId="{60DEB68D-E502-408A-8C21-96D892803832}" destId="{C0F6C8C6-DE92-4CC8-A47D-7D95A0F3DD9D}" srcOrd="0" destOrd="0" presId="urn:microsoft.com/office/officeart/2005/8/layout/hierarchy2"/>
    <dgm:cxn modelId="{22D4B1A4-7F56-43FD-AAEA-C1AB4AB056A4}" type="presParOf" srcId="{C0F6C8C6-DE92-4CC8-A47D-7D95A0F3DD9D}" destId="{EADE8587-8C30-409C-AA1D-196712DF2B0B}" srcOrd="0" destOrd="0" presId="urn:microsoft.com/office/officeart/2005/8/layout/hierarchy2"/>
    <dgm:cxn modelId="{4E16AA79-ADCD-4D56-9E63-51582EE9784D}" type="presParOf" srcId="{60DEB68D-E502-408A-8C21-96D892803832}" destId="{4598C1C8-AF8F-4AC3-8854-6185E146E60A}" srcOrd="1" destOrd="0" presId="urn:microsoft.com/office/officeart/2005/8/layout/hierarchy2"/>
    <dgm:cxn modelId="{7A062AB1-8E2B-47C0-8A29-A199A7D297CD}" type="presParOf" srcId="{4598C1C8-AF8F-4AC3-8854-6185E146E60A}" destId="{5FC6DB71-3855-43DB-8C6C-BB6C65D73B14}" srcOrd="0" destOrd="0" presId="urn:microsoft.com/office/officeart/2005/8/layout/hierarchy2"/>
    <dgm:cxn modelId="{ADA4E932-301B-49C5-AA0E-F8960DF7A812}" type="presParOf" srcId="{4598C1C8-AF8F-4AC3-8854-6185E146E60A}" destId="{7B61CB5C-107A-4CF9-B6C9-C42541D919DF}" srcOrd="1" destOrd="0" presId="urn:microsoft.com/office/officeart/2005/8/layout/hierarchy2"/>
    <dgm:cxn modelId="{46F9A525-1DAC-4B90-BC9E-765E3ECAB217}" type="presParOf" srcId="{3756E9C5-F772-4FDF-8987-DA39E2EB130C}" destId="{AE06CA41-FD75-4029-8FD6-C46BA194FADE}" srcOrd="2" destOrd="0" presId="urn:microsoft.com/office/officeart/2005/8/layout/hierarchy2"/>
    <dgm:cxn modelId="{06B08F9B-2075-482C-AF4D-62E662CFB68B}" type="presParOf" srcId="{AE06CA41-FD75-4029-8FD6-C46BA194FADE}" destId="{AE819B2F-DC63-4643-BE86-BB232FDD67C6}" srcOrd="0" destOrd="0" presId="urn:microsoft.com/office/officeart/2005/8/layout/hierarchy2"/>
    <dgm:cxn modelId="{1E2E83E5-82F4-4B04-B466-0747A2C8EDB3}" type="presParOf" srcId="{3756E9C5-F772-4FDF-8987-DA39E2EB130C}" destId="{D3A58D38-D871-4E3E-B1B2-2AAF4492CEFD}" srcOrd="3" destOrd="0" presId="urn:microsoft.com/office/officeart/2005/8/layout/hierarchy2"/>
    <dgm:cxn modelId="{1F38F87E-13B9-4A0D-97F9-5DF863AC5288}" type="presParOf" srcId="{D3A58D38-D871-4E3E-B1B2-2AAF4492CEFD}" destId="{8B75C97B-FE42-4471-9980-88DABC92096B}" srcOrd="0" destOrd="0" presId="urn:microsoft.com/office/officeart/2005/8/layout/hierarchy2"/>
    <dgm:cxn modelId="{146B465A-075C-42C6-B368-E58D85095A6A}" type="presParOf" srcId="{D3A58D38-D871-4E3E-B1B2-2AAF4492CEFD}" destId="{6EC8D76E-8682-4A1F-936D-6EF9EDEBC48E}" srcOrd="1" destOrd="0" presId="urn:microsoft.com/office/officeart/2005/8/layout/hierarchy2"/>
    <dgm:cxn modelId="{45A9600C-46F7-448F-9AF5-D4EEF8E1610F}" type="presParOf" srcId="{6EC8D76E-8682-4A1F-936D-6EF9EDEBC48E}" destId="{E2B40CB4-98B1-437F-A98E-256020A3D5AE}" srcOrd="0" destOrd="0" presId="urn:microsoft.com/office/officeart/2005/8/layout/hierarchy2"/>
    <dgm:cxn modelId="{F3038F80-F259-459C-B0CD-E46C92150F06}" type="presParOf" srcId="{E2B40CB4-98B1-437F-A98E-256020A3D5AE}" destId="{08807367-648D-41CC-A9F8-E2B273E57722}" srcOrd="0" destOrd="0" presId="urn:microsoft.com/office/officeart/2005/8/layout/hierarchy2"/>
    <dgm:cxn modelId="{4D639FCE-6732-4FB7-80E6-FE4CEDB914C4}" type="presParOf" srcId="{6EC8D76E-8682-4A1F-936D-6EF9EDEBC48E}" destId="{B7C48068-EEC3-4A66-8EA3-FA7450E33A43}" srcOrd="1" destOrd="0" presId="urn:microsoft.com/office/officeart/2005/8/layout/hierarchy2"/>
    <dgm:cxn modelId="{3085ABD3-1456-4F07-B728-63EAE29F173E}" type="presParOf" srcId="{B7C48068-EEC3-4A66-8EA3-FA7450E33A43}" destId="{08BF001B-09F4-4475-8F7C-FABDC622E50D}" srcOrd="0" destOrd="0" presId="urn:microsoft.com/office/officeart/2005/8/layout/hierarchy2"/>
    <dgm:cxn modelId="{6EB3AD98-182D-43C0-B3EA-C1B8E12D508E}" type="presParOf" srcId="{B7C48068-EEC3-4A66-8EA3-FA7450E33A43}" destId="{56949970-1312-4663-97C9-97D2EEDE396C}" srcOrd="1" destOrd="0" presId="urn:microsoft.com/office/officeart/2005/8/layout/hierarchy2"/>
    <dgm:cxn modelId="{BC2B3CB5-39EB-436A-AE74-39AEC66FB660}" type="presParOf" srcId="{C132958A-0675-4874-930D-3F154F38361C}" destId="{D8608D88-F663-459F-9CB4-15D5DB907D88}" srcOrd="6" destOrd="0" presId="urn:microsoft.com/office/officeart/2005/8/layout/hierarchy2"/>
    <dgm:cxn modelId="{DC96C3B0-CD61-4B90-A87B-2C0F8E9820DF}" type="presParOf" srcId="{D8608D88-F663-459F-9CB4-15D5DB907D88}" destId="{C7AB0568-52C7-46AB-AA70-DF9290D0D39A}" srcOrd="0" destOrd="0" presId="urn:microsoft.com/office/officeart/2005/8/layout/hierarchy2"/>
    <dgm:cxn modelId="{EA743BC2-0C52-4149-9E5B-0502585BD836}" type="presParOf" srcId="{C132958A-0675-4874-930D-3F154F38361C}" destId="{9F62E411-06A6-45D9-A31F-4AB2FA75C428}" srcOrd="7" destOrd="0" presId="urn:microsoft.com/office/officeart/2005/8/layout/hierarchy2"/>
    <dgm:cxn modelId="{A289BA20-1F0E-4C07-AFC3-FF7E06F0B555}" type="presParOf" srcId="{9F62E411-06A6-45D9-A31F-4AB2FA75C428}" destId="{A6802920-F1DA-4585-8BD8-2E0D812750E5}" srcOrd="0" destOrd="0" presId="urn:microsoft.com/office/officeart/2005/8/layout/hierarchy2"/>
    <dgm:cxn modelId="{3FF3C689-C5A1-4346-B888-22834A77A94E}" type="presParOf" srcId="{9F62E411-06A6-45D9-A31F-4AB2FA75C428}" destId="{2D78E6F6-C124-48B9-A405-9F7A720455F4}" srcOrd="1" destOrd="0" presId="urn:microsoft.com/office/officeart/2005/8/layout/hierarchy2"/>
    <dgm:cxn modelId="{9BA69049-D8D9-446D-8AF2-BA365C38B363}" type="presParOf" srcId="{2D78E6F6-C124-48B9-A405-9F7A720455F4}" destId="{0CB37945-7FD1-406A-89E4-EDBB3CEEE295}" srcOrd="0" destOrd="0" presId="urn:microsoft.com/office/officeart/2005/8/layout/hierarchy2"/>
    <dgm:cxn modelId="{D98A65AD-AE0E-4485-B3FC-2EE5FEB51179}" type="presParOf" srcId="{0CB37945-7FD1-406A-89E4-EDBB3CEEE295}" destId="{D9831965-2E15-4FA1-98AE-35AEAC9F7A3A}" srcOrd="0" destOrd="0" presId="urn:microsoft.com/office/officeart/2005/8/layout/hierarchy2"/>
    <dgm:cxn modelId="{B09433E8-2694-47E0-961C-1DF0BAF7CBDD}" type="presParOf" srcId="{2D78E6F6-C124-48B9-A405-9F7A720455F4}" destId="{82AACD97-F989-4BD1-92C1-EAD1043E3386}" srcOrd="1" destOrd="0" presId="urn:microsoft.com/office/officeart/2005/8/layout/hierarchy2"/>
    <dgm:cxn modelId="{5F6BF2F4-9F6F-474E-B2B8-5560C76F883B}" type="presParOf" srcId="{82AACD97-F989-4BD1-92C1-EAD1043E3386}" destId="{CCE102F7-C67F-46A8-86CE-55B559FCB709}" srcOrd="0" destOrd="0" presId="urn:microsoft.com/office/officeart/2005/8/layout/hierarchy2"/>
    <dgm:cxn modelId="{070169F4-85CA-4F70-A045-258A6AAC55A4}" type="presParOf" srcId="{82AACD97-F989-4BD1-92C1-EAD1043E3386}" destId="{A7F3F6DB-5E50-44F4-B5EE-F3BC2845F44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1564A-D30B-44DA-8900-DD1E8DA47CBB}">
      <dsp:nvSpPr>
        <dsp:cNvPr id="0" name=""/>
        <dsp:cNvSpPr/>
      </dsp:nvSpPr>
      <dsp:spPr>
        <a:xfrm>
          <a:off x="10049379" y="1797058"/>
          <a:ext cx="1847063" cy="1846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D05087-1FA6-418B-9A70-733B568C16A7}">
      <dsp:nvSpPr>
        <dsp:cNvPr id="0" name=""/>
        <dsp:cNvSpPr/>
      </dsp:nvSpPr>
      <dsp:spPr>
        <a:xfrm>
          <a:off x="1011157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Final Product</a:t>
          </a:r>
        </a:p>
      </dsp:txBody>
      <dsp:txXfrm>
        <a:off x="10358006" y="2104898"/>
        <a:ext cx="1230984" cy="1231033"/>
      </dsp:txXfrm>
    </dsp:sp>
    <dsp:sp modelId="{E473DE87-C5D3-4F23-BD3B-C0E142D7D7BB}">
      <dsp:nvSpPr>
        <dsp:cNvPr id="0" name=""/>
        <dsp:cNvSpPr/>
      </dsp:nvSpPr>
      <dsp:spPr>
        <a:xfrm rot="2700000">
          <a:off x="814142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658118-5A18-46E3-B592-DCA3EB54A41F}">
      <dsp:nvSpPr>
        <dsp:cNvPr id="0" name=""/>
        <dsp:cNvSpPr/>
      </dsp:nvSpPr>
      <dsp:spPr>
        <a:xfrm>
          <a:off x="820348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Characters</a:t>
          </a:r>
        </a:p>
      </dsp:txBody>
      <dsp:txXfrm>
        <a:off x="8449921" y="2104898"/>
        <a:ext cx="1230984" cy="1231033"/>
      </dsp:txXfrm>
    </dsp:sp>
    <dsp:sp modelId="{DC748B57-FA36-4C4C-A069-9792C455A2D5}">
      <dsp:nvSpPr>
        <dsp:cNvPr id="0" name=""/>
        <dsp:cNvSpPr/>
      </dsp:nvSpPr>
      <dsp:spPr>
        <a:xfrm>
          <a:off x="820348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Enemies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NPCs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Final Boss</a:t>
          </a:r>
        </a:p>
      </dsp:txBody>
      <dsp:txXfrm>
        <a:off x="8203489" y="3677795"/>
        <a:ext cx="1723847" cy="1012305"/>
      </dsp:txXfrm>
    </dsp:sp>
    <dsp:sp modelId="{A849C02B-2BD6-4D5D-B810-3D4DE7598795}">
      <dsp:nvSpPr>
        <dsp:cNvPr id="0" name=""/>
        <dsp:cNvSpPr/>
      </dsp:nvSpPr>
      <dsp:spPr>
        <a:xfrm rot="2700000">
          <a:off x="623334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9ABB68-303F-478F-A865-FBB9B774EB57}">
      <dsp:nvSpPr>
        <dsp:cNvPr id="0" name=""/>
        <dsp:cNvSpPr/>
      </dsp:nvSpPr>
      <dsp:spPr>
        <a:xfrm>
          <a:off x="629540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UI Elements</a:t>
          </a:r>
        </a:p>
      </dsp:txBody>
      <dsp:txXfrm>
        <a:off x="6541836" y="2104898"/>
        <a:ext cx="1230984" cy="1231033"/>
      </dsp:txXfrm>
    </dsp:sp>
    <dsp:sp modelId="{FE0A45EA-B055-4A3D-895D-14332CA9B26D}">
      <dsp:nvSpPr>
        <dsp:cNvPr id="0" name=""/>
        <dsp:cNvSpPr/>
      </dsp:nvSpPr>
      <dsp:spPr>
        <a:xfrm>
          <a:off x="629540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Health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Location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Checkpoints</a:t>
          </a:r>
        </a:p>
      </dsp:txBody>
      <dsp:txXfrm>
        <a:off x="6295404" y="3677795"/>
        <a:ext cx="1723847" cy="1012305"/>
      </dsp:txXfrm>
    </dsp:sp>
    <dsp:sp modelId="{E8103AC3-9CD8-4457-92FC-8F1FFE37D847}">
      <dsp:nvSpPr>
        <dsp:cNvPr id="0" name=""/>
        <dsp:cNvSpPr/>
      </dsp:nvSpPr>
      <dsp:spPr>
        <a:xfrm rot="2700000">
          <a:off x="432525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11C0A6-40E9-4DB2-9BC4-315FF5CF56B4}">
      <dsp:nvSpPr>
        <dsp:cNvPr id="0" name=""/>
        <dsp:cNvSpPr/>
      </dsp:nvSpPr>
      <dsp:spPr>
        <a:xfrm>
          <a:off x="438731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Puzzles</a:t>
          </a:r>
        </a:p>
      </dsp:txBody>
      <dsp:txXfrm>
        <a:off x="4632577" y="2104898"/>
        <a:ext cx="1230984" cy="1231033"/>
      </dsp:txXfrm>
    </dsp:sp>
    <dsp:sp modelId="{73132C84-BBC8-45D9-995B-CD40C8BE9986}">
      <dsp:nvSpPr>
        <dsp:cNvPr id="0" name=""/>
        <dsp:cNvSpPr/>
      </dsp:nvSpPr>
      <dsp:spPr>
        <a:xfrm>
          <a:off x="438731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 Preset Puzzles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 5Q Quizzes</a:t>
          </a:r>
        </a:p>
      </dsp:txBody>
      <dsp:txXfrm>
        <a:off x="4387319" y="3677795"/>
        <a:ext cx="1723847" cy="1012305"/>
      </dsp:txXfrm>
    </dsp:sp>
    <dsp:sp modelId="{12E87904-4CC5-4458-9288-5F84320C0F3C}">
      <dsp:nvSpPr>
        <dsp:cNvPr id="0" name=""/>
        <dsp:cNvSpPr/>
      </dsp:nvSpPr>
      <dsp:spPr>
        <a:xfrm rot="2700000">
          <a:off x="241717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DAED-125E-46D6-A71D-0F21C752C50F}">
      <dsp:nvSpPr>
        <dsp:cNvPr id="0" name=""/>
        <dsp:cNvSpPr/>
      </dsp:nvSpPr>
      <dsp:spPr>
        <a:xfrm>
          <a:off x="247923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Building</a:t>
          </a:r>
        </a:p>
      </dsp:txBody>
      <dsp:txXfrm>
        <a:off x="2724492" y="2104898"/>
        <a:ext cx="1230984" cy="1231033"/>
      </dsp:txXfrm>
    </dsp:sp>
    <dsp:sp modelId="{3EC873B8-B555-4407-85E7-E3243D7F11AB}">
      <dsp:nvSpPr>
        <dsp:cNvPr id="0" name=""/>
        <dsp:cNvSpPr/>
      </dsp:nvSpPr>
      <dsp:spPr>
        <a:xfrm>
          <a:off x="247923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 Chamber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Puzzles and Halls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Elevator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Facility</a:t>
          </a:r>
        </a:p>
      </dsp:txBody>
      <dsp:txXfrm>
        <a:off x="2479234" y="3677795"/>
        <a:ext cx="1723847" cy="1012305"/>
      </dsp:txXfrm>
    </dsp:sp>
    <dsp:sp modelId="{D2CC7C59-5450-4336-B842-0A00399B231A}">
      <dsp:nvSpPr>
        <dsp:cNvPr id="0" name=""/>
        <dsp:cNvSpPr/>
      </dsp:nvSpPr>
      <dsp:spPr>
        <a:xfrm rot="2700000">
          <a:off x="50908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C86CF-EAC7-435A-B5F6-A2B629111ABB}">
      <dsp:nvSpPr>
        <dsp:cNvPr id="0" name=""/>
        <dsp:cNvSpPr/>
      </dsp:nvSpPr>
      <dsp:spPr>
        <a:xfrm>
          <a:off x="569976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story</a:t>
          </a:r>
        </a:p>
      </dsp:txBody>
      <dsp:txXfrm>
        <a:off x="816407" y="2104898"/>
        <a:ext cx="1230984" cy="1231033"/>
      </dsp:txXfrm>
    </dsp:sp>
    <dsp:sp modelId="{8E870135-5C7F-418F-9450-4A77FFF3945C}">
      <dsp:nvSpPr>
        <dsp:cNvPr id="0" name=""/>
        <dsp:cNvSpPr/>
      </dsp:nvSpPr>
      <dsp:spPr>
        <a:xfrm>
          <a:off x="569976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World Around 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Setting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Your Objective</a:t>
          </a:r>
        </a:p>
      </dsp:txBody>
      <dsp:txXfrm>
        <a:off x="569976" y="3677795"/>
        <a:ext cx="1723847" cy="1012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41D37-6933-4BB4-9A5C-5EED0BA7585E}">
      <dsp:nvSpPr>
        <dsp:cNvPr id="0" name=""/>
        <dsp:cNvSpPr/>
      </dsp:nvSpPr>
      <dsp:spPr>
        <a:xfrm>
          <a:off x="1300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Player</a:t>
          </a:r>
        </a:p>
      </dsp:txBody>
      <dsp:txXfrm>
        <a:off x="18286" y="2943383"/>
        <a:ext cx="1125944" cy="545986"/>
      </dsp:txXfrm>
    </dsp:sp>
    <dsp:sp modelId="{A2DD685A-A488-4558-921C-9DF45FA7BB6F}">
      <dsp:nvSpPr>
        <dsp:cNvPr id="0" name=""/>
        <dsp:cNvSpPr/>
      </dsp:nvSpPr>
      <dsp:spPr>
        <a:xfrm rot="17132988">
          <a:off x="527836" y="2373633"/>
          <a:ext cx="173072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73072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9932" y="2339418"/>
        <a:ext cx="86536" cy="86536"/>
      </dsp:txXfrm>
    </dsp:sp>
    <dsp:sp modelId="{FCE58DC1-4CC6-45CA-B8F7-2A2A8A2C1682}">
      <dsp:nvSpPr>
        <dsp:cNvPr id="0" name=""/>
        <dsp:cNvSpPr/>
      </dsp:nvSpPr>
      <dsp:spPr>
        <a:xfrm>
          <a:off x="1625184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World </a:t>
          </a:r>
        </a:p>
      </dsp:txBody>
      <dsp:txXfrm>
        <a:off x="1642170" y="1276002"/>
        <a:ext cx="1125944" cy="545986"/>
      </dsp:txXfrm>
    </dsp:sp>
    <dsp:sp modelId="{00A7A1D3-2406-4E24-87F0-0BC8F1C5C6B6}">
      <dsp:nvSpPr>
        <dsp:cNvPr id="0" name=""/>
        <dsp:cNvSpPr/>
      </dsp:nvSpPr>
      <dsp:spPr>
        <a:xfrm rot="18289469">
          <a:off x="2610854" y="1206467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195208"/>
        <a:ext cx="40622" cy="40622"/>
      </dsp:txXfrm>
    </dsp:sp>
    <dsp:sp modelId="{F1321191-947F-48C8-A415-63734F53F011}">
      <dsp:nvSpPr>
        <dsp:cNvPr id="0" name=""/>
        <dsp:cNvSpPr/>
      </dsp:nvSpPr>
      <dsp:spPr>
        <a:xfrm>
          <a:off x="3249068" y="59206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NPCs</a:t>
          </a:r>
        </a:p>
      </dsp:txBody>
      <dsp:txXfrm>
        <a:off x="3266054" y="609050"/>
        <a:ext cx="1125944" cy="545986"/>
      </dsp:txXfrm>
    </dsp:sp>
    <dsp:sp modelId="{A8603D05-4FA3-42F8-A508-E1D4C01CD360}">
      <dsp:nvSpPr>
        <dsp:cNvPr id="0" name=""/>
        <dsp:cNvSpPr/>
      </dsp:nvSpPr>
      <dsp:spPr>
        <a:xfrm>
          <a:off x="4408985" y="872990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870444"/>
        <a:ext cx="23198" cy="23198"/>
      </dsp:txXfrm>
    </dsp:sp>
    <dsp:sp modelId="{16F4CEC1-9BCD-470E-89D3-008365F4D613}">
      <dsp:nvSpPr>
        <dsp:cNvPr id="0" name=""/>
        <dsp:cNvSpPr/>
      </dsp:nvSpPr>
      <dsp:spPr>
        <a:xfrm>
          <a:off x="4872951" y="59206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Talking</a:t>
          </a:r>
        </a:p>
      </dsp:txBody>
      <dsp:txXfrm>
        <a:off x="4889937" y="609050"/>
        <a:ext cx="1125944" cy="545986"/>
      </dsp:txXfrm>
    </dsp:sp>
    <dsp:sp modelId="{B6E4AD37-DC43-43DD-A735-F28BC65D4F55}">
      <dsp:nvSpPr>
        <dsp:cNvPr id="0" name=""/>
        <dsp:cNvSpPr/>
      </dsp:nvSpPr>
      <dsp:spPr>
        <a:xfrm>
          <a:off x="2785101" y="153994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1537396"/>
        <a:ext cx="23198" cy="23198"/>
      </dsp:txXfrm>
    </dsp:sp>
    <dsp:sp modelId="{6803E770-7480-43C3-8E90-B39726CDD540}">
      <dsp:nvSpPr>
        <dsp:cNvPr id="0" name=""/>
        <dsp:cNvSpPr/>
      </dsp:nvSpPr>
      <dsp:spPr>
        <a:xfrm>
          <a:off x="3249068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Enemies</a:t>
          </a:r>
        </a:p>
      </dsp:txBody>
      <dsp:txXfrm>
        <a:off x="3266054" y="1276002"/>
        <a:ext cx="1125944" cy="545986"/>
      </dsp:txXfrm>
    </dsp:sp>
    <dsp:sp modelId="{5556A73A-B402-4658-B0D9-019F2681BFD0}">
      <dsp:nvSpPr>
        <dsp:cNvPr id="0" name=""/>
        <dsp:cNvSpPr/>
      </dsp:nvSpPr>
      <dsp:spPr>
        <a:xfrm>
          <a:off x="4408985" y="153994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537396"/>
        <a:ext cx="23198" cy="23198"/>
      </dsp:txXfrm>
    </dsp:sp>
    <dsp:sp modelId="{DB02D513-0AC2-4402-A2BE-F606A454135D}">
      <dsp:nvSpPr>
        <dsp:cNvPr id="0" name=""/>
        <dsp:cNvSpPr/>
      </dsp:nvSpPr>
      <dsp:spPr>
        <a:xfrm>
          <a:off x="4872951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Shoot them Down</a:t>
          </a:r>
        </a:p>
      </dsp:txBody>
      <dsp:txXfrm>
        <a:off x="4889937" y="1276002"/>
        <a:ext cx="1125944" cy="545986"/>
      </dsp:txXfrm>
    </dsp:sp>
    <dsp:sp modelId="{B593A767-C3B5-451A-9999-524ED247A5CB}">
      <dsp:nvSpPr>
        <dsp:cNvPr id="0" name=""/>
        <dsp:cNvSpPr/>
      </dsp:nvSpPr>
      <dsp:spPr>
        <a:xfrm rot="3310531">
          <a:off x="2610854" y="1873419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862160"/>
        <a:ext cx="40622" cy="40622"/>
      </dsp:txXfrm>
    </dsp:sp>
    <dsp:sp modelId="{A22CBBBC-F42B-4038-BB0D-A0C2B57DD5B2}">
      <dsp:nvSpPr>
        <dsp:cNvPr id="0" name=""/>
        <dsp:cNvSpPr/>
      </dsp:nvSpPr>
      <dsp:spPr>
        <a:xfrm>
          <a:off x="3249068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Objects</a:t>
          </a:r>
        </a:p>
      </dsp:txBody>
      <dsp:txXfrm>
        <a:off x="3266054" y="1942954"/>
        <a:ext cx="1125944" cy="545986"/>
      </dsp:txXfrm>
    </dsp:sp>
    <dsp:sp modelId="{81156037-C35A-4695-892E-13A510020E96}">
      <dsp:nvSpPr>
        <dsp:cNvPr id="0" name=""/>
        <dsp:cNvSpPr/>
      </dsp:nvSpPr>
      <dsp:spPr>
        <a:xfrm>
          <a:off x="4408985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204349"/>
        <a:ext cx="23198" cy="23198"/>
      </dsp:txXfrm>
    </dsp:sp>
    <dsp:sp modelId="{A106AE42-1318-4012-A100-FFA54CF960A5}">
      <dsp:nvSpPr>
        <dsp:cNvPr id="0" name=""/>
        <dsp:cNvSpPr/>
      </dsp:nvSpPr>
      <dsp:spPr>
        <a:xfrm>
          <a:off x="4872951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Pick up</a:t>
          </a:r>
        </a:p>
      </dsp:txBody>
      <dsp:txXfrm>
        <a:off x="4889937" y="1942954"/>
        <a:ext cx="1125944" cy="545986"/>
      </dsp:txXfrm>
    </dsp:sp>
    <dsp:sp modelId="{46C847D6-1347-40F3-B881-3272BEA5DC85}">
      <dsp:nvSpPr>
        <dsp:cNvPr id="0" name=""/>
        <dsp:cNvSpPr/>
      </dsp:nvSpPr>
      <dsp:spPr>
        <a:xfrm>
          <a:off x="6032868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204349"/>
        <a:ext cx="23198" cy="23198"/>
      </dsp:txXfrm>
    </dsp:sp>
    <dsp:sp modelId="{CBC9F0EE-2284-4F5D-B454-3C31460A0E51}">
      <dsp:nvSpPr>
        <dsp:cNvPr id="0" name=""/>
        <dsp:cNvSpPr/>
      </dsp:nvSpPr>
      <dsp:spPr>
        <a:xfrm>
          <a:off x="6496835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Move Object</a:t>
          </a:r>
        </a:p>
      </dsp:txBody>
      <dsp:txXfrm>
        <a:off x="6513821" y="1942954"/>
        <a:ext cx="1125944" cy="545986"/>
      </dsp:txXfrm>
    </dsp:sp>
    <dsp:sp modelId="{5563369E-4687-462D-BFDF-811FCCD1A103}">
      <dsp:nvSpPr>
        <dsp:cNvPr id="0" name=""/>
        <dsp:cNvSpPr/>
      </dsp:nvSpPr>
      <dsp:spPr>
        <a:xfrm>
          <a:off x="7656752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877136" y="2204349"/>
        <a:ext cx="23198" cy="23198"/>
      </dsp:txXfrm>
    </dsp:sp>
    <dsp:sp modelId="{46D90F63-AF9E-44E0-BAA9-34C4E3DD3050}">
      <dsp:nvSpPr>
        <dsp:cNvPr id="0" name=""/>
        <dsp:cNvSpPr/>
      </dsp:nvSpPr>
      <dsp:spPr>
        <a:xfrm>
          <a:off x="8120719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Place back down</a:t>
          </a:r>
        </a:p>
      </dsp:txBody>
      <dsp:txXfrm>
        <a:off x="8137705" y="1942954"/>
        <a:ext cx="1125944" cy="545986"/>
      </dsp:txXfrm>
    </dsp:sp>
    <dsp:sp modelId="{529CA910-D097-44F4-90B4-5FE9EBE4DD79}">
      <dsp:nvSpPr>
        <dsp:cNvPr id="0" name=""/>
        <dsp:cNvSpPr/>
      </dsp:nvSpPr>
      <dsp:spPr>
        <a:xfrm rot="19457599">
          <a:off x="1107512" y="3040585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8916" y="3035354"/>
        <a:ext cx="28568" cy="28568"/>
      </dsp:txXfrm>
    </dsp:sp>
    <dsp:sp modelId="{199E8F13-4750-4076-A7E0-82D416F4421F}">
      <dsp:nvSpPr>
        <dsp:cNvPr id="0" name=""/>
        <dsp:cNvSpPr/>
      </dsp:nvSpPr>
      <dsp:spPr>
        <a:xfrm>
          <a:off x="1625184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Puzzles</a:t>
          </a:r>
        </a:p>
      </dsp:txBody>
      <dsp:txXfrm>
        <a:off x="1642170" y="2609907"/>
        <a:ext cx="1125944" cy="545986"/>
      </dsp:txXfrm>
    </dsp:sp>
    <dsp:sp modelId="{904C9A5D-216A-4C0C-A740-FAC16046828C}">
      <dsp:nvSpPr>
        <dsp:cNvPr id="0" name=""/>
        <dsp:cNvSpPr/>
      </dsp:nvSpPr>
      <dsp:spPr>
        <a:xfrm>
          <a:off x="2785101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2871301"/>
        <a:ext cx="23198" cy="23198"/>
      </dsp:txXfrm>
    </dsp:sp>
    <dsp:sp modelId="{3E83ADED-10E4-4436-AB8F-888E9B2F3323}">
      <dsp:nvSpPr>
        <dsp:cNvPr id="0" name=""/>
        <dsp:cNvSpPr/>
      </dsp:nvSpPr>
      <dsp:spPr>
        <a:xfrm>
          <a:off x="3249068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Solve to advance</a:t>
          </a:r>
        </a:p>
      </dsp:txBody>
      <dsp:txXfrm>
        <a:off x="3266054" y="2609907"/>
        <a:ext cx="1125944" cy="545986"/>
      </dsp:txXfrm>
    </dsp:sp>
    <dsp:sp modelId="{B4EA4891-971B-40DB-A528-167D88624FD2}">
      <dsp:nvSpPr>
        <dsp:cNvPr id="0" name=""/>
        <dsp:cNvSpPr/>
      </dsp:nvSpPr>
      <dsp:spPr>
        <a:xfrm>
          <a:off x="4408985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871301"/>
        <a:ext cx="23198" cy="23198"/>
      </dsp:txXfrm>
    </dsp:sp>
    <dsp:sp modelId="{CC830695-A8AC-4659-AFF5-5274A3C64BF7}">
      <dsp:nvSpPr>
        <dsp:cNvPr id="0" name=""/>
        <dsp:cNvSpPr/>
      </dsp:nvSpPr>
      <dsp:spPr>
        <a:xfrm>
          <a:off x="4872951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 different puzzles</a:t>
          </a:r>
        </a:p>
      </dsp:txBody>
      <dsp:txXfrm>
        <a:off x="4889937" y="2609907"/>
        <a:ext cx="1125944" cy="545986"/>
      </dsp:txXfrm>
    </dsp:sp>
    <dsp:sp modelId="{E083E4CA-A4ED-4380-809D-DAB196D2374A}">
      <dsp:nvSpPr>
        <dsp:cNvPr id="0" name=""/>
        <dsp:cNvSpPr/>
      </dsp:nvSpPr>
      <dsp:spPr>
        <a:xfrm>
          <a:off x="6032868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871301"/>
        <a:ext cx="23198" cy="23198"/>
      </dsp:txXfrm>
    </dsp:sp>
    <dsp:sp modelId="{1FFD62CA-B9D8-4126-ADD3-44D5711D1401}">
      <dsp:nvSpPr>
        <dsp:cNvPr id="0" name=""/>
        <dsp:cNvSpPr/>
      </dsp:nvSpPr>
      <dsp:spPr>
        <a:xfrm>
          <a:off x="6496835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Hint NPCs in each one</a:t>
          </a:r>
        </a:p>
      </dsp:txBody>
      <dsp:txXfrm>
        <a:off x="6513821" y="2609907"/>
        <a:ext cx="1125944" cy="545986"/>
      </dsp:txXfrm>
    </dsp:sp>
    <dsp:sp modelId="{BE7E76C6-0670-478F-85C7-3CAAED604F7C}">
      <dsp:nvSpPr>
        <dsp:cNvPr id="0" name=""/>
        <dsp:cNvSpPr/>
      </dsp:nvSpPr>
      <dsp:spPr>
        <a:xfrm rot="3310531">
          <a:off x="986971" y="3540800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2889" y="3529541"/>
        <a:ext cx="40622" cy="40622"/>
      </dsp:txXfrm>
    </dsp:sp>
    <dsp:sp modelId="{220A44ED-9AF9-4367-B350-FB6A01B75CA7}">
      <dsp:nvSpPr>
        <dsp:cNvPr id="0" name=""/>
        <dsp:cNvSpPr/>
      </dsp:nvSpPr>
      <dsp:spPr>
        <a:xfrm>
          <a:off x="1625184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Quizzes</a:t>
          </a:r>
        </a:p>
      </dsp:txBody>
      <dsp:txXfrm>
        <a:off x="1642170" y="3610335"/>
        <a:ext cx="1125944" cy="545986"/>
      </dsp:txXfrm>
    </dsp:sp>
    <dsp:sp modelId="{536E2E3E-F6D5-410F-BF03-461758571FC4}">
      <dsp:nvSpPr>
        <dsp:cNvPr id="0" name=""/>
        <dsp:cNvSpPr/>
      </dsp:nvSpPr>
      <dsp:spPr>
        <a:xfrm rot="19457599">
          <a:off x="2731396" y="3707538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702306"/>
        <a:ext cx="28568" cy="28568"/>
      </dsp:txXfrm>
    </dsp:sp>
    <dsp:sp modelId="{2E5D6624-67D1-4644-9EB7-2C4C0061DC32}">
      <dsp:nvSpPr>
        <dsp:cNvPr id="0" name=""/>
        <dsp:cNvSpPr/>
      </dsp:nvSpPr>
      <dsp:spPr>
        <a:xfrm>
          <a:off x="3249068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4/5 Correct?</a:t>
          </a:r>
        </a:p>
      </dsp:txBody>
      <dsp:txXfrm>
        <a:off x="3266054" y="3276859"/>
        <a:ext cx="1125944" cy="545986"/>
      </dsp:txXfrm>
    </dsp:sp>
    <dsp:sp modelId="{C0F6C8C6-DE92-4CC8-A47D-7D95A0F3DD9D}">
      <dsp:nvSpPr>
        <dsp:cNvPr id="0" name=""/>
        <dsp:cNvSpPr/>
      </dsp:nvSpPr>
      <dsp:spPr>
        <a:xfrm>
          <a:off x="4408985" y="3540800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538253"/>
        <a:ext cx="23198" cy="23198"/>
      </dsp:txXfrm>
    </dsp:sp>
    <dsp:sp modelId="{5FC6DB71-3855-43DB-8C6C-BB6C65D73B14}">
      <dsp:nvSpPr>
        <dsp:cNvPr id="0" name=""/>
        <dsp:cNvSpPr/>
      </dsp:nvSpPr>
      <dsp:spPr>
        <a:xfrm>
          <a:off x="4872951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Health and/or damage boost</a:t>
          </a:r>
        </a:p>
      </dsp:txBody>
      <dsp:txXfrm>
        <a:off x="4889937" y="3276859"/>
        <a:ext cx="1125944" cy="545986"/>
      </dsp:txXfrm>
    </dsp:sp>
    <dsp:sp modelId="{AE06CA41-FD75-4029-8FD6-C46BA194FADE}">
      <dsp:nvSpPr>
        <dsp:cNvPr id="0" name=""/>
        <dsp:cNvSpPr/>
      </dsp:nvSpPr>
      <dsp:spPr>
        <a:xfrm rot="2142401">
          <a:off x="2731396" y="4041014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4035782"/>
        <a:ext cx="28568" cy="28568"/>
      </dsp:txXfrm>
    </dsp:sp>
    <dsp:sp modelId="{8B75C97B-FE42-4471-9980-88DABC92096B}">
      <dsp:nvSpPr>
        <dsp:cNvPr id="0" name=""/>
        <dsp:cNvSpPr/>
      </dsp:nvSpPr>
      <dsp:spPr>
        <a:xfrm>
          <a:off x="3249068" y="392682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Else</a:t>
          </a:r>
        </a:p>
      </dsp:txBody>
      <dsp:txXfrm>
        <a:off x="3266054" y="3943811"/>
        <a:ext cx="1125944" cy="545986"/>
      </dsp:txXfrm>
    </dsp:sp>
    <dsp:sp modelId="{E2B40CB4-98B1-437F-A98E-256020A3D5AE}">
      <dsp:nvSpPr>
        <dsp:cNvPr id="0" name=""/>
        <dsp:cNvSpPr/>
      </dsp:nvSpPr>
      <dsp:spPr>
        <a:xfrm>
          <a:off x="4408985" y="4207752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4205205"/>
        <a:ext cx="23198" cy="23198"/>
      </dsp:txXfrm>
    </dsp:sp>
    <dsp:sp modelId="{08BF001B-09F4-4475-8F7C-FABDC622E50D}">
      <dsp:nvSpPr>
        <dsp:cNvPr id="0" name=""/>
        <dsp:cNvSpPr/>
      </dsp:nvSpPr>
      <dsp:spPr>
        <a:xfrm>
          <a:off x="4872951" y="392682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Lost ½ Health</a:t>
          </a:r>
        </a:p>
      </dsp:txBody>
      <dsp:txXfrm>
        <a:off x="4889937" y="3943811"/>
        <a:ext cx="1125944" cy="545986"/>
      </dsp:txXfrm>
    </dsp:sp>
    <dsp:sp modelId="{D8608D88-F663-459F-9CB4-15D5DB907D88}">
      <dsp:nvSpPr>
        <dsp:cNvPr id="0" name=""/>
        <dsp:cNvSpPr/>
      </dsp:nvSpPr>
      <dsp:spPr>
        <a:xfrm rot="4467012">
          <a:off x="527836" y="4041014"/>
          <a:ext cx="173072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73072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9932" y="4006798"/>
        <a:ext cx="86536" cy="86536"/>
      </dsp:txXfrm>
    </dsp:sp>
    <dsp:sp modelId="{A6802920-F1DA-4585-8BD8-2E0D812750E5}">
      <dsp:nvSpPr>
        <dsp:cNvPr id="0" name=""/>
        <dsp:cNvSpPr/>
      </dsp:nvSpPr>
      <dsp:spPr>
        <a:xfrm>
          <a:off x="1625184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Moving</a:t>
          </a:r>
        </a:p>
      </dsp:txBody>
      <dsp:txXfrm>
        <a:off x="1642170" y="4610764"/>
        <a:ext cx="1125944" cy="545986"/>
      </dsp:txXfrm>
    </dsp:sp>
    <dsp:sp modelId="{0CB37945-7FD1-406A-89E4-EDBB3CEEE295}">
      <dsp:nvSpPr>
        <dsp:cNvPr id="0" name=""/>
        <dsp:cNvSpPr/>
      </dsp:nvSpPr>
      <dsp:spPr>
        <a:xfrm>
          <a:off x="2785101" y="4874704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4872158"/>
        <a:ext cx="23198" cy="23198"/>
      </dsp:txXfrm>
    </dsp:sp>
    <dsp:sp modelId="{CCE102F7-C67F-46A8-86CE-55B559FCB709}">
      <dsp:nvSpPr>
        <dsp:cNvPr id="0" name=""/>
        <dsp:cNvSpPr/>
      </dsp:nvSpPr>
      <dsp:spPr>
        <a:xfrm>
          <a:off x="3249068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Checkpoints</a:t>
          </a:r>
        </a:p>
      </dsp:txBody>
      <dsp:txXfrm>
        <a:off x="3266054" y="4610764"/>
        <a:ext cx="1125944" cy="54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53B1-3F72-4C60-B356-485F9D91DC36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DFD6D-CE51-4F1B-AA56-D13074019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2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+ CoD + TLoZ +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View is pointed at the door.</a:t>
            </a:r>
          </a:p>
          <a:p>
            <a:r>
              <a:rPr lang="en-US" dirty="0"/>
              <a:t>Task 1 is officially complete.</a:t>
            </a:r>
          </a:p>
          <a:p>
            <a:r>
              <a:rPr lang="en-US" dirty="0"/>
              <a:t>Creating the rooms themselves is Task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8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Testing Floor is another scene. The Elevator Room will be a loading zone to travel between scenes.</a:t>
            </a:r>
          </a:p>
          <a:p>
            <a:r>
              <a:rPr lang="en-US" dirty="0"/>
              <a:t>Current Issue: Making the textures darker.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7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more Decorations and stuff to add to the atmosphere.</a:t>
            </a:r>
          </a:p>
          <a:p>
            <a:r>
              <a:rPr lang="en-US" dirty="0"/>
              <a:t>Would walking in place substitute for the VR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8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Oh yeah! All code for this project is in D-flat… I mean, C#</a:t>
            </a:r>
          </a:p>
          <a:p>
            <a:r>
              <a:rPr lang="en-US" dirty="0"/>
              <a:t>Since then, the character moves faster…</a:t>
            </a:r>
          </a:p>
          <a:p>
            <a:r>
              <a:rPr lang="en-US" dirty="0"/>
              <a:t>…a button was added for Puzzle 1.</a:t>
            </a:r>
          </a:p>
          <a:p>
            <a:r>
              <a:rPr lang="en-US" dirty="0"/>
              <a:t>The puzzles remain and its code. They will definitely be done by Monday.</a:t>
            </a:r>
          </a:p>
          <a:p>
            <a:r>
              <a:rPr lang="en-US" dirty="0"/>
              <a:t>Need assets for: LED displays, Enemies, more in the Fall semester.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67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Decimal-to-Binary Conversion, Boolean Algebra, K-Maps, D Flip-Flops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63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 the future!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6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5Q = 5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6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ESRB!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change EASILY.</a:t>
            </a:r>
          </a:p>
          <a:p>
            <a:r>
              <a:rPr lang="en-US" dirty="0"/>
              <a:t>Also, I may work on this over the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5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Floor subject to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9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textures obtained!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6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3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6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9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28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1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18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25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2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4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1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6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0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2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7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3B91F-F1E2-49C2-8D10-8B79DD53E5A7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61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B756-4B25-4B32-BCEF-A5E5EEA4E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964267"/>
            <a:ext cx="10645775" cy="2421464"/>
          </a:xfrm>
        </p:spPr>
        <p:txBody>
          <a:bodyPr>
            <a:normAutofit/>
          </a:bodyPr>
          <a:lstStyle/>
          <a:p>
            <a:r>
              <a:rPr lang="en-US" sz="4000" dirty="0"/>
              <a:t>Design of a VR Video Game with game-based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40979-3090-4D4D-A3F6-82AC8FA8F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385732"/>
            <a:ext cx="10645775" cy="1405467"/>
          </a:xfrm>
        </p:spPr>
        <p:txBody>
          <a:bodyPr>
            <a:normAutofit/>
          </a:bodyPr>
          <a:lstStyle/>
          <a:p>
            <a:r>
              <a:rPr lang="en-US" sz="2000" dirty="0"/>
              <a:t>A Senior Design Project </a:t>
            </a:r>
          </a:p>
          <a:p>
            <a:r>
              <a:rPr lang="en-US" sz="2000" dirty="0"/>
              <a:t>BY: Zachary Allen</a:t>
            </a:r>
          </a:p>
        </p:txBody>
      </p:sp>
    </p:spTree>
    <p:extLst>
      <p:ext uri="{BB962C8B-B14F-4D97-AF65-F5344CB8AC3E}">
        <p14:creationId xmlns:p14="http://schemas.microsoft.com/office/powerpoint/2010/main" val="30718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 the Game’s Structure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Game’s Story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Space for the Two Floors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Outline the “Demo” portion of the Testing Chamber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assets from the Asset Store to be used in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the First Few Test Floor Rooms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Tutorial Room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Hallways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Archives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Decimal-to-Binary Puzzle Room</a:t>
            </a:r>
          </a:p>
        </p:txBody>
      </p:sp>
    </p:spTree>
    <p:extLst>
      <p:ext uri="{BB962C8B-B14F-4D97-AF65-F5344CB8AC3E}">
        <p14:creationId xmlns:p14="http://schemas.microsoft.com/office/powerpoint/2010/main" val="231903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Create the Game’s UI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Display the Health Bar.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Program to Interact with Objects like doors, switches, and the gun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player movement.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Program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basic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Fast mooks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Ray-Tracing Enemies</a:t>
            </a:r>
          </a:p>
        </p:txBody>
      </p:sp>
    </p:spTree>
    <p:extLst>
      <p:ext uri="{BB962C8B-B14F-4D97-AF65-F5344CB8AC3E}">
        <p14:creationId xmlns:p14="http://schemas.microsoft.com/office/powerpoint/2010/main" val="179053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Create the First 2 Puzzles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tutorial to explain the controls.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Decimal-to-Binary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Verify the puzzles function properly.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Finish Designing and Decorating the Test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3 Quizzes.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a Checkpoint System for throughout the game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Boolean Algebra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K-Map Puzzle (Level as in the Instrumentation concept.)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Elevator Room to load into the top floor.</a:t>
            </a:r>
          </a:p>
        </p:txBody>
      </p:sp>
    </p:spTree>
    <p:extLst>
      <p:ext uri="{BB962C8B-B14F-4D97-AF65-F5344CB8AC3E}">
        <p14:creationId xmlns:p14="http://schemas.microsoft.com/office/powerpoint/2010/main" val="8771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/>
              <a:t>Design and Decorate the Main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D Flip-Flop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casual business rooms of the engineering building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Final Boss at the front lobby.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 credits sequence for after the game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Verify the program’s entirety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friendly NPCs and enemies act properly when interacted.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all systems within the game work properly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Debug the game.</a:t>
            </a:r>
          </a:p>
        </p:txBody>
      </p:sp>
    </p:spTree>
    <p:extLst>
      <p:ext uri="{BB962C8B-B14F-4D97-AF65-F5344CB8AC3E}">
        <p14:creationId xmlns:p14="http://schemas.microsoft.com/office/powerpoint/2010/main" val="11516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6D14-B1FC-47B0-B9AD-9063A6A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Project’s  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3A55F-763E-4661-9CED-A7981BF1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5027"/>
              </p:ext>
            </p:extLst>
          </p:nvPr>
        </p:nvGraphicFramePr>
        <p:xfrm>
          <a:off x="2117524" y="1809045"/>
          <a:ext cx="7956951" cy="4781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2317">
                  <a:extLst>
                    <a:ext uri="{9D8B030D-6E8A-4147-A177-3AD203B41FA5}">
                      <a16:colId xmlns:a16="http://schemas.microsoft.com/office/drawing/2014/main" val="1579433631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3235992965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1665685276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On Week(s)…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Zachary Allen will…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Tasks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98284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Structure the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1A, 1B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33265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2-3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Map out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1C, 1D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557286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4-5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Design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2A, 2B, 2C, 2D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54111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203662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7-8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3B, 3C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83648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Create some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4A, 4B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0754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1</a:t>
                      </a:r>
                      <a:r>
                        <a:rPr lang="en-US" sz="1600" kern="800" baseline="30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</a:t>
                      </a: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2 puzzles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5A, 5B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30724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May’s Showcase</a:t>
                      </a:r>
                      <a:endParaRPr lang="en-US" sz="1600" kern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5C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276070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12-13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the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4C, 4D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75064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14-15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Continue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6A, 6B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62108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6C, 6D, 6E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91605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Main Lobby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7A, 7B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82712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18-19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Establish the End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7C, 7D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962067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20-22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Verify the entire game.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8A, 8B, 8C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19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62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C940-F4F7-40AE-8AFC-35C2C199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8CE0-B5FD-435B-BF34-2AF8B53CE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A85D-F87B-4F01-B6C9-87386F11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DBF-7231-4B61-8883-4AF9DD39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Script being finalized</a:t>
            </a:r>
          </a:p>
          <a:p>
            <a:pPr lvl="1"/>
            <a:r>
              <a:rPr lang="en-US" u="sng" dirty="0"/>
              <a:t>Portal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“Antagonist” influenced by Cave Johnson, too!</a:t>
            </a:r>
          </a:p>
          <a:p>
            <a:endParaRPr lang="en-US" dirty="0"/>
          </a:p>
          <a:p>
            <a:r>
              <a:rPr lang="en-US" dirty="0"/>
              <a:t>Providing background, motivation, and purpose for the trip.</a:t>
            </a:r>
          </a:p>
        </p:txBody>
      </p:sp>
      <p:pic>
        <p:nvPicPr>
          <p:cNvPr id="5" name="Picture 4" descr="Untitled - Notepad">
            <a:extLst>
              <a:ext uri="{FF2B5EF4-FFF2-40B4-BE49-F238E27FC236}">
                <a16:creationId xmlns:a16="http://schemas.microsoft.com/office/drawing/2014/main" id="{21466A67-B05E-499C-867D-2D317C2F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4" b="24245"/>
          <a:stretch/>
        </p:blipFill>
        <p:spPr>
          <a:xfrm>
            <a:off x="6782853" y="2306461"/>
            <a:ext cx="5106113" cy="2991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679EF-A9CA-4553-A95C-51BFBE27E89C}"/>
              </a:ext>
            </a:extLst>
          </p:cNvPr>
          <p:cNvSpPr txBox="1"/>
          <p:nvPr/>
        </p:nvSpPr>
        <p:spPr>
          <a:xfrm>
            <a:off x="6782852" y="5267609"/>
            <a:ext cx="510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Script excerpt. This character’s name is kept hidden for story reasons.</a:t>
            </a:r>
          </a:p>
        </p:txBody>
      </p:sp>
    </p:spTree>
    <p:extLst>
      <p:ext uri="{BB962C8B-B14F-4D97-AF65-F5344CB8AC3E}">
        <p14:creationId xmlns:p14="http://schemas.microsoft.com/office/powerpoint/2010/main" val="40420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1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979D6-4812-43E2-8898-3C14258CD7B1}"/>
              </a:ext>
            </a:extLst>
          </p:cNvPr>
          <p:cNvSpPr txBox="1"/>
          <p:nvPr/>
        </p:nvSpPr>
        <p:spPr>
          <a:xfrm>
            <a:off x="891822" y="1535289"/>
            <a:ext cx="475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Floor =  Outside world in this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boss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 lore-haven.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DE3F44-D967-411D-951E-0CBF70614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2537641"/>
            <a:ext cx="8460061" cy="39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0352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9F1E7-B813-4C8A-8897-8ED27D336D02}"/>
              </a:ext>
            </a:extLst>
          </p:cNvPr>
          <p:cNvSpPr txBox="1"/>
          <p:nvPr/>
        </p:nvSpPr>
        <p:spPr>
          <a:xfrm>
            <a:off x="891821" y="1817511"/>
            <a:ext cx="554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 rough sketch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game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Goal? The elevator.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tasks will take up this main area.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8647D-1444-46E7-ACE1-8A3CB654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78" y="2995262"/>
            <a:ext cx="7564656" cy="37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8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911D-AEB7-4EBD-9C5F-67E32E46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 Unity (as of April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0C2E-9BAC-40B3-87EC-13AACE1B3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Implementing tasks 1 and 2</a:t>
            </a:r>
          </a:p>
          <a:p>
            <a:r>
              <a:rPr lang="en-US" dirty="0"/>
              <a:t>Skybox defined</a:t>
            </a:r>
          </a:p>
          <a:p>
            <a:endParaRPr lang="en-US" dirty="0"/>
          </a:p>
          <a:p>
            <a:r>
              <a:rPr lang="en-US" dirty="0"/>
              <a:t>Still to do:</a:t>
            </a:r>
          </a:p>
          <a:p>
            <a:pPr lvl="1"/>
            <a:r>
              <a:rPr lang="en-US" dirty="0"/>
              <a:t>More Foliage</a:t>
            </a:r>
          </a:p>
          <a:p>
            <a:pPr lvl="1"/>
            <a:r>
              <a:rPr lang="en-US" dirty="0"/>
              <a:t>Grass texture</a:t>
            </a:r>
          </a:p>
          <a:p>
            <a:pPr lvl="1"/>
            <a:r>
              <a:rPr lang="en-US" dirty="0"/>
              <a:t>Better building texture</a:t>
            </a:r>
          </a:p>
          <a:p>
            <a:pPr lvl="1"/>
            <a:r>
              <a:rPr lang="en-US" dirty="0"/>
              <a:t>The inside</a:t>
            </a:r>
          </a:p>
          <a:p>
            <a:r>
              <a:rPr lang="en-US" dirty="0"/>
              <a:t>Planned to have world designed by 4.10</a:t>
            </a:r>
          </a:p>
        </p:txBody>
      </p:sp>
      <p:pic>
        <p:nvPicPr>
          <p:cNvPr id="6" name="Content Placeholder 5" descr="Unity 2018.3.6f1 Personal - [PREVIEW PACKAGES IN USE] - SampleScene.unity - Inside Engineering's Enigmatic Estate - PC, Mac &amp; Linux Standalone &lt;DX11&gt;">
            <a:extLst>
              <a:ext uri="{FF2B5EF4-FFF2-40B4-BE49-F238E27FC236}">
                <a16:creationId xmlns:a16="http://schemas.microsoft.com/office/drawing/2014/main" id="{C3D30587-33C3-45FF-B229-9D4F52EA6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12754" r="17674" b="33473"/>
          <a:stretch/>
        </p:blipFill>
        <p:spPr>
          <a:xfrm>
            <a:off x="5399566" y="2142067"/>
            <a:ext cx="5946635" cy="28306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7BB96-D5E5-48C7-9771-8A911A3AE996}"/>
              </a:ext>
            </a:extLst>
          </p:cNvPr>
          <p:cNvSpPr txBox="1"/>
          <p:nvPr/>
        </p:nvSpPr>
        <p:spPr>
          <a:xfrm>
            <a:off x="5399566" y="5072885"/>
            <a:ext cx="594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screen capture of Unity progress showcases </a:t>
            </a:r>
            <a:r>
              <a:rPr lang="en-US" b="1" u="sng" dirty="0"/>
              <a:t>Subtask 1B </a:t>
            </a:r>
            <a:r>
              <a:rPr lang="en-US" dirty="0"/>
              <a:t>being implemented.</a:t>
            </a:r>
          </a:p>
        </p:txBody>
      </p:sp>
    </p:spTree>
    <p:extLst>
      <p:ext uri="{BB962C8B-B14F-4D97-AF65-F5344CB8AC3E}">
        <p14:creationId xmlns:p14="http://schemas.microsoft.com/office/powerpoint/2010/main" val="164984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CAE8-4E15-40CB-8907-423B0123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96E25-C6A0-4F48-9A07-652C3AD2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Game Interactions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Task Plan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3318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67DAF-F850-4056-A872-C7353B70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87" y="2634019"/>
            <a:ext cx="4709054" cy="576262"/>
          </a:xfrm>
        </p:spPr>
        <p:txBody>
          <a:bodyPr/>
          <a:lstStyle/>
          <a:p>
            <a:r>
              <a:rPr lang="en-US" dirty="0"/>
              <a:t>Outdoors</a:t>
            </a:r>
          </a:p>
        </p:txBody>
      </p:sp>
      <p:pic>
        <p:nvPicPr>
          <p:cNvPr id="8" name="Content Placeholder 7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1537AE09-1420-4878-A79A-0EF1EAFFF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12652" r="18396" b="37343"/>
          <a:stretch/>
        </p:blipFill>
        <p:spPr>
          <a:xfrm>
            <a:off x="734487" y="3227213"/>
            <a:ext cx="4946648" cy="2198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6C340-7592-47C2-894D-C0AC8E68D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6475" y="2634019"/>
            <a:ext cx="4722813" cy="576262"/>
          </a:xfrm>
        </p:spPr>
        <p:txBody>
          <a:bodyPr/>
          <a:lstStyle/>
          <a:p>
            <a:pPr algn="r"/>
            <a:r>
              <a:rPr lang="en-US" dirty="0"/>
              <a:t>Front Entrance</a:t>
            </a:r>
          </a:p>
        </p:txBody>
      </p:sp>
      <p:pic>
        <p:nvPicPr>
          <p:cNvPr id="10" name="Content Placeholder 9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C2A96DD9-7109-41A1-B3B1-4756FC49EF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2640" r="17706" b="37338"/>
          <a:stretch/>
        </p:blipFill>
        <p:spPr>
          <a:xfrm>
            <a:off x="6096000" y="3227213"/>
            <a:ext cx="4983288" cy="2198510"/>
          </a:xfrm>
        </p:spPr>
      </p:pic>
    </p:spTree>
    <p:extLst>
      <p:ext uri="{BB962C8B-B14F-4D97-AF65-F5344CB8AC3E}">
        <p14:creationId xmlns:p14="http://schemas.microsoft.com/office/powerpoint/2010/main" val="400026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EAC535-05F3-4B16-A38F-05056D404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Floor Layout</a:t>
            </a:r>
          </a:p>
        </p:txBody>
      </p:sp>
      <p:pic>
        <p:nvPicPr>
          <p:cNvPr id="19" name="Content Placeholder 18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79E668E8-35C9-4973-9CD0-B6DA5E95A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2965"/>
            <a:ext cx="4997450" cy="21954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DE953C-4233-4C75-96CE-2C4FAE624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Game View</a:t>
            </a:r>
          </a:p>
        </p:txBody>
      </p:sp>
      <p:pic>
        <p:nvPicPr>
          <p:cNvPr id="21" name="Content Placeholder 20" descr="A picture containing outdoor, grass, water, man&#10;&#10;Description automatically generated">
            <a:extLst>
              <a:ext uri="{FF2B5EF4-FFF2-40B4-BE49-F238E27FC236}">
                <a16:creationId xmlns:a16="http://schemas.microsoft.com/office/drawing/2014/main" id="{94CF2B77-81AE-4407-928F-3F5072E083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2254"/>
            <a:ext cx="4995863" cy="2296891"/>
          </a:xfrm>
        </p:spPr>
      </p:pic>
    </p:spTree>
    <p:extLst>
      <p:ext uri="{BB962C8B-B14F-4D97-AF65-F5344CB8AC3E}">
        <p14:creationId xmlns:p14="http://schemas.microsoft.com/office/powerpoint/2010/main" val="139392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379-5812-43D9-AFD9-DFB7D328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6C2E4-40A6-45B5-87E6-FF394AB4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79903"/>
            <a:ext cx="4709054" cy="576262"/>
          </a:xfrm>
        </p:spPr>
        <p:txBody>
          <a:bodyPr/>
          <a:lstStyle/>
          <a:p>
            <a:r>
              <a:rPr lang="en-US" dirty="0"/>
              <a:t>Updated Outside Skybox</a:t>
            </a:r>
          </a:p>
        </p:txBody>
      </p:sp>
      <p:pic>
        <p:nvPicPr>
          <p:cNvPr id="8" name="Content Placeholder 7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D16B7A9A-EA76-4EE7-9F0F-42072EE68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8568"/>
            <a:ext cx="4997450" cy="22842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AA410-CD4A-4FF0-8E05-5D7F0F021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First Room</a:t>
            </a:r>
          </a:p>
        </p:txBody>
      </p:sp>
      <p:pic>
        <p:nvPicPr>
          <p:cNvPr id="10" name="Content Placeholder 9" descr="A picture containing ground, building, outdoor, sky&#10;&#10;Description automatically generated">
            <a:extLst>
              <a:ext uri="{FF2B5EF4-FFF2-40B4-BE49-F238E27FC236}">
                <a16:creationId xmlns:a16="http://schemas.microsoft.com/office/drawing/2014/main" id="{2AE198BD-DA24-43FA-85BD-AFCA6707C8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1452"/>
            <a:ext cx="4995863" cy="2298495"/>
          </a:xfrm>
        </p:spPr>
      </p:pic>
    </p:spTree>
    <p:extLst>
      <p:ext uri="{BB962C8B-B14F-4D97-AF65-F5344CB8AC3E}">
        <p14:creationId xmlns:p14="http://schemas.microsoft.com/office/powerpoint/2010/main" val="69587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192-F1DF-4668-97E3-BB330801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Main Floor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D101A3-F3E6-4724-8197-919719800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 Room, Starting Hallway, and Two Archives Walled Out!</a:t>
            </a:r>
          </a:p>
          <a:p>
            <a:pPr lvl="1"/>
            <a:r>
              <a:rPr lang="en-US" dirty="0"/>
              <a:t>Remaining Rooms defined by previous sketch.</a:t>
            </a:r>
          </a:p>
          <a:p>
            <a:r>
              <a:rPr lang="en-US" dirty="0"/>
              <a:t>Currently planned to go to Decimal-to-Binary Room.</a:t>
            </a:r>
          </a:p>
          <a:p>
            <a:r>
              <a:rPr lang="en-US" dirty="0"/>
              <a:t>Enemies and more decorations to be added!!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821C45-922A-4BBC-AB88-DFD827F6E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17722"/>
            <a:ext cx="4995862" cy="2297294"/>
          </a:xfrm>
        </p:spPr>
      </p:pic>
    </p:spTree>
    <p:extLst>
      <p:ext uri="{BB962C8B-B14F-4D97-AF65-F5344CB8AC3E}">
        <p14:creationId xmlns:p14="http://schemas.microsoft.com/office/powerpoint/2010/main" val="216399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0EBA16-7E6A-43E0-BB39-0387B77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of Task 2</a:t>
            </a:r>
          </a:p>
        </p:txBody>
      </p:sp>
      <p:pic>
        <p:nvPicPr>
          <p:cNvPr id="7" name="Picture 6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0CB307FB-4C85-472B-A362-602B16CA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8" y="1857449"/>
            <a:ext cx="9421540" cy="400105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CEAEDE3-2693-4B6D-93A3-AABE3CB5F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2356" y="1614310"/>
            <a:ext cx="2641600" cy="1072445"/>
          </a:xfrm>
          <a:prstGeom prst="bentConnector3">
            <a:avLst>
              <a:gd name="adj1" fmla="val 9188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E1DBA4C-CC38-4EEA-9B7E-85E1C81ED072}"/>
              </a:ext>
            </a:extLst>
          </p:cNvPr>
          <p:cNvCxnSpPr>
            <a:cxnSpLocks/>
          </p:cNvCxnSpPr>
          <p:nvPr/>
        </p:nvCxnSpPr>
        <p:spPr>
          <a:xfrm>
            <a:off x="685801" y="4171245"/>
            <a:ext cx="1938866" cy="214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49F59B-7696-4AA9-99B7-92D9DBB8021B}"/>
              </a:ext>
            </a:extLst>
          </p:cNvPr>
          <p:cNvCxnSpPr>
            <a:cxnSpLocks/>
          </p:cNvCxnSpPr>
          <p:nvPr/>
        </p:nvCxnSpPr>
        <p:spPr>
          <a:xfrm flipV="1">
            <a:off x="685801" y="4171244"/>
            <a:ext cx="379589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7006D3-294B-4634-8EAE-8E155660C6BD}"/>
              </a:ext>
            </a:extLst>
          </p:cNvPr>
          <p:cNvSpPr txBox="1"/>
          <p:nvPr/>
        </p:nvSpPr>
        <p:spPr>
          <a:xfrm>
            <a:off x="5215466" y="1244978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Starting Room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57894-C6E5-42BB-A02F-22BA50083212}"/>
              </a:ext>
            </a:extLst>
          </p:cNvPr>
          <p:cNvSpPr txBox="1"/>
          <p:nvPr/>
        </p:nvSpPr>
        <p:spPr>
          <a:xfrm>
            <a:off x="166030" y="3810380"/>
            <a:ext cx="11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03AC0D-A57A-4734-90D6-F84382729F55}"/>
              </a:ext>
            </a:extLst>
          </p:cNvPr>
          <p:cNvCxnSpPr>
            <a:cxnSpLocks/>
          </p:cNvCxnSpPr>
          <p:nvPr/>
        </p:nvCxnSpPr>
        <p:spPr>
          <a:xfrm rot="5400000">
            <a:off x="5619044" y="2246489"/>
            <a:ext cx="3118557" cy="1854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F026BA-EB32-4882-8239-3665286ED3B3}"/>
              </a:ext>
            </a:extLst>
          </p:cNvPr>
          <p:cNvSpPr txBox="1"/>
          <p:nvPr/>
        </p:nvSpPr>
        <p:spPr>
          <a:xfrm>
            <a:off x="8105421" y="155927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Decimal-to-Binary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8A1F12B-47FE-473C-BEBF-F69BD9DA6005}"/>
              </a:ext>
            </a:extLst>
          </p:cNvPr>
          <p:cNvCxnSpPr>
            <a:cxnSpLocks/>
          </p:cNvCxnSpPr>
          <p:nvPr/>
        </p:nvCxnSpPr>
        <p:spPr>
          <a:xfrm rot="10800000">
            <a:off x="7580972" y="4531268"/>
            <a:ext cx="2293982" cy="17171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5EB51D-3F12-4581-9991-F897FF28C7E9}"/>
              </a:ext>
            </a:extLst>
          </p:cNvPr>
          <p:cNvSpPr txBox="1"/>
          <p:nvPr/>
        </p:nvSpPr>
        <p:spPr>
          <a:xfrm>
            <a:off x="8727963" y="6248400"/>
            <a:ext cx="229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5838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94E1-94E3-4FDF-9976-79DEA39C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C680-A6CF-4302-9D35-EC5767D3CB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Here, we have the Main Menu.</a:t>
            </a:r>
          </a:p>
          <a:p>
            <a:pPr lvl="1"/>
            <a:r>
              <a:rPr lang="en-US" dirty="0"/>
              <a:t>Shows Game Title and basic buttons.</a:t>
            </a:r>
          </a:p>
          <a:p>
            <a:pPr lvl="1"/>
            <a:r>
              <a:rPr lang="en-US" dirty="0"/>
              <a:t>Background a Google image search image.</a:t>
            </a:r>
          </a:p>
          <a:p>
            <a:pPr lvl="1"/>
            <a:r>
              <a:rPr lang="en-US" dirty="0"/>
              <a:t>Itself is a separate scene.</a:t>
            </a:r>
          </a:p>
        </p:txBody>
      </p:sp>
      <p:pic>
        <p:nvPicPr>
          <p:cNvPr id="6" name="Content Placeholder 5" descr="A picture containing indoor, monitor&#10;&#10;Description automatically generated">
            <a:extLst>
              <a:ext uri="{FF2B5EF4-FFF2-40B4-BE49-F238E27FC236}">
                <a16:creationId xmlns:a16="http://schemas.microsoft.com/office/drawing/2014/main" id="{9939E4BF-2C16-4166-9B82-F8B3733E1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33002"/>
            <a:ext cx="4995862" cy="2266734"/>
          </a:xfrm>
        </p:spPr>
      </p:pic>
    </p:spTree>
    <p:extLst>
      <p:ext uri="{BB962C8B-B14F-4D97-AF65-F5344CB8AC3E}">
        <p14:creationId xmlns:p14="http://schemas.microsoft.com/office/powerpoint/2010/main" val="188832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EA3-AC71-4422-A91D-B11A0B0B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59EF-AA63-48A1-BAB8-072257C29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Health Bar!</a:t>
            </a:r>
          </a:p>
          <a:p>
            <a:r>
              <a:rPr lang="en-US" dirty="0"/>
              <a:t>Will stay on the screen, too!</a:t>
            </a:r>
          </a:p>
        </p:txBody>
      </p:sp>
      <p:pic>
        <p:nvPicPr>
          <p:cNvPr id="6" name="Content Placeholder 5" descr="A picture containing indoor, sky, wall&#10;&#10;Description automatically generated">
            <a:extLst>
              <a:ext uri="{FF2B5EF4-FFF2-40B4-BE49-F238E27FC236}">
                <a16:creationId xmlns:a16="http://schemas.microsoft.com/office/drawing/2014/main" id="{BCA49050-F08A-4497-875D-D1B6185EE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41" y="2775979"/>
            <a:ext cx="5711398" cy="254108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5B222A-BFC7-4D21-911E-DB3728F57C0F}"/>
              </a:ext>
            </a:extLst>
          </p:cNvPr>
          <p:cNvCxnSpPr/>
          <p:nvPr/>
        </p:nvCxnSpPr>
        <p:spPr>
          <a:xfrm flipH="1">
            <a:off x="5881511" y="1682044"/>
            <a:ext cx="1230489" cy="1117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78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2A22-4224-4DF1-9AB2-BB35553C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UI Implementation: Player movement</a:t>
            </a:r>
          </a:p>
        </p:txBody>
      </p:sp>
      <p:pic>
        <p:nvPicPr>
          <p:cNvPr id="20" name="20190501_025124_1">
            <a:hlinkClick r:id="" action="ppaction://media"/>
            <a:extLst>
              <a:ext uri="{FF2B5EF4-FFF2-40B4-BE49-F238E27FC236}">
                <a16:creationId xmlns:a16="http://schemas.microsoft.com/office/drawing/2014/main" id="{20DC0928-081F-4042-A66C-DB08392EF50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2560638"/>
            <a:ext cx="4995863" cy="280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F808B1-3A80-4F36-9387-6D8B67CED2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Subtask 3C</a:t>
            </a:r>
          </a:p>
          <a:p>
            <a:endParaRPr lang="en-US" dirty="0"/>
          </a:p>
          <a:p>
            <a:r>
              <a:rPr lang="en-US" dirty="0"/>
              <a:t>Courtesy of Unity’s Standard Assets</a:t>
            </a:r>
          </a:p>
          <a:p>
            <a:endParaRPr lang="en-US" dirty="0"/>
          </a:p>
          <a:p>
            <a:r>
              <a:rPr lang="en-US" dirty="0"/>
              <a:t>Troubleshooting to do:</a:t>
            </a:r>
          </a:p>
          <a:p>
            <a:pPr lvl="1"/>
            <a:r>
              <a:rPr lang="en-US" dirty="0"/>
              <a:t>Better collision</a:t>
            </a:r>
          </a:p>
          <a:p>
            <a:pPr lvl="1"/>
            <a:r>
              <a:rPr lang="en-US" dirty="0"/>
              <a:t>Not falling through the floor</a:t>
            </a:r>
          </a:p>
        </p:txBody>
      </p:sp>
    </p:spTree>
    <p:extLst>
      <p:ext uri="{BB962C8B-B14F-4D97-AF65-F5344CB8AC3E}">
        <p14:creationId xmlns:p14="http://schemas.microsoft.com/office/powerpoint/2010/main" val="86181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BF42-6D7A-45B1-9CDB-0E3E16BB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Player Movement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377F38-E3B9-463E-A34A-B4030B27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VR-Compatibility Established.</a:t>
            </a:r>
          </a:p>
          <a:p>
            <a:r>
              <a:rPr lang="en-US" dirty="0"/>
              <a:t>Can move around.</a:t>
            </a:r>
          </a:p>
          <a:p>
            <a:endParaRPr lang="en-US" dirty="0"/>
          </a:p>
          <a:p>
            <a:r>
              <a:rPr lang="en-US" dirty="0"/>
              <a:t>Proof in Demonstration….</a:t>
            </a:r>
          </a:p>
        </p:txBody>
      </p:sp>
      <p:pic>
        <p:nvPicPr>
          <p:cNvPr id="7" name="Picture 6" descr="A view of a room&#10;&#10;Description automatically generated">
            <a:extLst>
              <a:ext uri="{FF2B5EF4-FFF2-40B4-BE49-F238E27FC236}">
                <a16:creationId xmlns:a16="http://schemas.microsoft.com/office/drawing/2014/main" id="{0A752432-1D5D-4354-ABEA-2A48C9A6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3" y="2055502"/>
            <a:ext cx="6175471" cy="2736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E699E-7065-4398-A48C-63011018291B}"/>
              </a:ext>
            </a:extLst>
          </p:cNvPr>
          <p:cNvSpPr txBox="1"/>
          <p:nvPr/>
        </p:nvSpPr>
        <p:spPr>
          <a:xfrm>
            <a:off x="5751513" y="4792134"/>
            <a:ext cx="6175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Current Game View Setup. </a:t>
            </a:r>
          </a:p>
        </p:txBody>
      </p:sp>
    </p:spTree>
    <p:extLst>
      <p:ext uri="{BB962C8B-B14F-4D97-AF65-F5344CB8AC3E}">
        <p14:creationId xmlns:p14="http://schemas.microsoft.com/office/powerpoint/2010/main" val="157732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EB15-A06C-478E-851D-F299102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6F64-226C-4026-BCE8-722D05F8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35522" cy="3649133"/>
          </a:xfrm>
        </p:spPr>
        <p:txBody>
          <a:bodyPr/>
          <a:lstStyle/>
          <a:p>
            <a:r>
              <a:rPr lang="en-US" dirty="0"/>
              <a:t>Streamlined World Organization</a:t>
            </a:r>
          </a:p>
          <a:p>
            <a:pPr lvl="1"/>
            <a:r>
              <a:rPr lang="en-US" dirty="0"/>
              <a:t>Better complement VR movement</a:t>
            </a:r>
          </a:p>
          <a:p>
            <a:r>
              <a:rPr lang="en-US" dirty="0"/>
              <a:t>Teleportation Feature</a:t>
            </a:r>
          </a:p>
          <a:p>
            <a:pPr lvl="1"/>
            <a:r>
              <a:rPr lang="en-US" dirty="0"/>
              <a:t>Help aid in VR movement</a:t>
            </a:r>
          </a:p>
          <a:p>
            <a:pPr lvl="1"/>
            <a:r>
              <a:rPr lang="en-US" dirty="0"/>
              <a:t>Idea Shown on Right</a:t>
            </a:r>
          </a:p>
          <a:p>
            <a:r>
              <a:rPr lang="en-US" dirty="0"/>
              <a:t>Altered Puzzles and Quizzes!</a:t>
            </a:r>
          </a:p>
          <a:p>
            <a:pPr lvl="1"/>
            <a:r>
              <a:rPr lang="en-US" dirty="0"/>
              <a:t>Digital-Logic Circuit themed.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1FBB2-E16B-48CB-924D-AE9D2649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23" y="3118555"/>
            <a:ext cx="3394867" cy="1724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9FA36-1E63-44CF-902C-4F10449D0826}"/>
              </a:ext>
            </a:extLst>
          </p:cNvPr>
          <p:cNvSpPr txBox="1"/>
          <p:nvPr/>
        </p:nvSpPr>
        <p:spPr>
          <a:xfrm>
            <a:off x="6921323" y="4842932"/>
            <a:ext cx="3394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Concept of VR Teleportation</a:t>
            </a:r>
          </a:p>
        </p:txBody>
      </p:sp>
    </p:spTree>
    <p:extLst>
      <p:ext uri="{BB962C8B-B14F-4D97-AF65-F5344CB8AC3E}">
        <p14:creationId xmlns:p14="http://schemas.microsoft.com/office/powerpoint/2010/main" val="83201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6E40-A954-4FE6-A6FE-FA1A3A9A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705E7-9DD4-4888-91BE-0C051236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2" y="2833043"/>
            <a:ext cx="5187950" cy="163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Image result for portal">
            <a:extLst>
              <a:ext uri="{FF2B5EF4-FFF2-40B4-BE49-F238E27FC236}">
                <a16:creationId xmlns:a16="http://schemas.microsoft.com/office/drawing/2014/main" id="{255665F5-7278-4AD0-B089-7FCD968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5" y="2833043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9528E7E5-915E-4833-BBDA-844301151045}"/>
              </a:ext>
            </a:extLst>
          </p:cNvPr>
          <p:cNvSpPr/>
          <p:nvPr/>
        </p:nvSpPr>
        <p:spPr>
          <a:xfrm>
            <a:off x="3169050" y="3225330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8CCAA-E152-42D6-B594-9FE6CDF07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923" y="2871142"/>
            <a:ext cx="2857500" cy="16002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874E1B3A-32EB-4EEF-A9D6-CD24B211C994}"/>
              </a:ext>
            </a:extLst>
          </p:cNvPr>
          <p:cNvSpPr/>
          <p:nvPr/>
        </p:nvSpPr>
        <p:spPr>
          <a:xfrm>
            <a:off x="6937423" y="3305763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File:1 Deku17 Large.jpg">
            <a:extLst>
              <a:ext uri="{FF2B5EF4-FFF2-40B4-BE49-F238E27FC236}">
                <a16:creationId xmlns:a16="http://schemas.microsoft.com/office/drawing/2014/main" id="{75B429A3-6F5F-4A61-93A2-8D4B513D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46" y="2866054"/>
            <a:ext cx="2987980" cy="16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culus rift">
            <a:extLst>
              <a:ext uri="{FF2B5EF4-FFF2-40B4-BE49-F238E27FC236}">
                <a16:creationId xmlns:a16="http://schemas.microsoft.com/office/drawing/2014/main" id="{56C30069-B2FA-4920-B7D7-CA72350D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07" y="2866054"/>
            <a:ext cx="2771775" cy="1647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86D1C-D06D-4494-A8B4-CC1542D0BA70}"/>
              </a:ext>
            </a:extLst>
          </p:cNvPr>
          <p:cNvSpPr txBox="1"/>
          <p:nvPr/>
        </p:nvSpPr>
        <p:spPr>
          <a:xfrm>
            <a:off x="922160" y="3382342"/>
            <a:ext cx="26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Hobby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F1C1A-5FFD-4D83-87D7-23ED036EE2A8}"/>
              </a:ext>
            </a:extLst>
          </p:cNvPr>
          <p:cNvSpPr txBox="1"/>
          <p:nvPr/>
        </p:nvSpPr>
        <p:spPr>
          <a:xfrm>
            <a:off x="922160" y="2467561"/>
            <a:ext cx="51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Game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46099-E0AD-4946-9826-D84C4C82A14D}"/>
              </a:ext>
            </a:extLst>
          </p:cNvPr>
          <p:cNvSpPr txBox="1"/>
          <p:nvPr/>
        </p:nvSpPr>
        <p:spPr>
          <a:xfrm>
            <a:off x="927729" y="3382342"/>
            <a:ext cx="290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17993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3" grpId="0"/>
      <p:bldP spid="3" grpId="1"/>
      <p:bldP spid="4" grpId="0"/>
      <p:bldP spid="4" grpId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A54-A568-4F3E-A02D-A7717FE0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9896-D397-4BE6-92C2-8272FD9D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071532" cy="3649133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SteamVR</a:t>
            </a:r>
            <a:r>
              <a:rPr lang="en-US" dirty="0"/>
              <a:t> Asset</a:t>
            </a:r>
          </a:p>
          <a:p>
            <a:r>
              <a:rPr lang="en-US" dirty="0"/>
              <a:t>Allows teleporting for better VR movement</a:t>
            </a:r>
          </a:p>
          <a:p>
            <a:r>
              <a:rPr lang="en-US" dirty="0"/>
              <a:t>Based off the “Floor” Plane</a:t>
            </a:r>
          </a:p>
          <a:p>
            <a:endParaRPr lang="en-US" dirty="0"/>
          </a:p>
          <a:p>
            <a:r>
              <a:rPr lang="en-US" dirty="0"/>
              <a:t>Done with the HTC </a:t>
            </a:r>
            <a:r>
              <a:rPr lang="en-US" dirty="0" err="1"/>
              <a:t>Vive</a:t>
            </a:r>
            <a:r>
              <a:rPr lang="en-US" dirty="0"/>
              <a:t> controller.</a:t>
            </a:r>
          </a:p>
        </p:txBody>
      </p:sp>
      <p:pic>
        <p:nvPicPr>
          <p:cNvPr id="5" name="Picture 4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D1E08299-7652-49DE-B383-F77974D6F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4" t="7340"/>
          <a:stretch/>
        </p:blipFill>
        <p:spPr>
          <a:xfrm>
            <a:off x="8184444" y="609599"/>
            <a:ext cx="2506133" cy="61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1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1D70-7778-42CC-83C6-C3D93F52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the World One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5AE77-EFCB-43E9-9B3C-A68920F0FF14}"/>
              </a:ext>
            </a:extLst>
          </p:cNvPr>
          <p:cNvSpPr txBox="1"/>
          <p:nvPr/>
        </p:nvSpPr>
        <p:spPr>
          <a:xfrm>
            <a:off x="1039150" y="2967335"/>
            <a:ext cx="6482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time, the world will be better scaled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room = One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using Unity 2019.2.4f1</a:t>
            </a:r>
          </a:p>
        </p:txBody>
      </p:sp>
      <p:pic>
        <p:nvPicPr>
          <p:cNvPr id="9" name="Picture 8" descr="IEEE - TutorialRoom - PC, Mac &amp; Linux Standalone - Unity 2019.2.4f1 Personal* &lt;DX11&gt;">
            <a:extLst>
              <a:ext uri="{FF2B5EF4-FFF2-40B4-BE49-F238E27FC236}">
                <a16:creationId xmlns:a16="http://schemas.microsoft.com/office/drawing/2014/main" id="{14E0E87F-A1DC-4AEA-B7BD-A0B047E7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13318" r="20649" b="35781"/>
          <a:stretch/>
        </p:blipFill>
        <p:spPr>
          <a:xfrm>
            <a:off x="5751513" y="1987754"/>
            <a:ext cx="6219606" cy="28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AB5EA-C6E6-4A3B-A9A8-34C8CA2C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2B54F1-2195-42CB-BBC0-75E7EC688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hallways will utilize teleportation</a:t>
            </a:r>
          </a:p>
          <a:p>
            <a:endParaRPr lang="en-US" dirty="0"/>
          </a:p>
          <a:p>
            <a:r>
              <a:rPr lang="en-US" dirty="0"/>
              <a:t>Only one light with 0.9375 intensity.</a:t>
            </a:r>
          </a:p>
          <a:p>
            <a:endParaRPr lang="en-US" dirty="0"/>
          </a:p>
          <a:p>
            <a:r>
              <a:rPr lang="en-US" dirty="0"/>
              <a:t>Will feature enemies.</a:t>
            </a:r>
          </a:p>
          <a:p>
            <a:pPr lvl="1"/>
            <a:r>
              <a:rPr lang="en-US" dirty="0"/>
              <a:t>Longer and more enemies the further into the game.</a:t>
            </a:r>
          </a:p>
          <a:p>
            <a:pPr lvl="1"/>
            <a:r>
              <a:rPr lang="en-US" dirty="0"/>
              <a:t>Also has side rooms.</a:t>
            </a:r>
          </a:p>
        </p:txBody>
      </p:sp>
      <p:pic>
        <p:nvPicPr>
          <p:cNvPr id="12" name="Content Placeholder 11" descr="IEEE - First Hallway - PC, Mac &amp; Linux Standalone - Unity 2019.2.4f1 Personal &lt;DX11&gt;">
            <a:extLst>
              <a:ext uri="{FF2B5EF4-FFF2-40B4-BE49-F238E27FC236}">
                <a16:creationId xmlns:a16="http://schemas.microsoft.com/office/drawing/2014/main" id="{C60ED623-E0CC-4270-9CF2-A602281D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12338" r="20385" b="33889"/>
          <a:stretch/>
        </p:blipFill>
        <p:spPr>
          <a:xfrm>
            <a:off x="5681136" y="2387602"/>
            <a:ext cx="5207585" cy="2573866"/>
          </a:xfrm>
        </p:spPr>
      </p:pic>
    </p:spTree>
    <p:extLst>
      <p:ext uri="{BB962C8B-B14F-4D97-AF65-F5344CB8AC3E}">
        <p14:creationId xmlns:p14="http://schemas.microsoft.com/office/powerpoint/2010/main" val="31129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1EB5-3888-4B36-82EF-B85C7E00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Loading 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1CBC2-A718-479A-9613-6DBBEA32E4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Featured in every scene.</a:t>
            </a:r>
          </a:p>
          <a:p>
            <a:endParaRPr lang="en-US" dirty="0"/>
          </a:p>
          <a:p>
            <a:r>
              <a:rPr lang="en-US" dirty="0"/>
              <a:t>Will feature a script to load from one scene to the next.</a:t>
            </a:r>
          </a:p>
        </p:txBody>
      </p:sp>
      <p:pic>
        <p:nvPicPr>
          <p:cNvPr id="10" name="Content Placeholder 9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51C34F96-5DDA-4BC6-BF34-D2FCE8B0FA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8" t="9419" b="64319"/>
          <a:stretch/>
        </p:blipFill>
        <p:spPr>
          <a:xfrm>
            <a:off x="7399517" y="2630310"/>
            <a:ext cx="3530597" cy="2438399"/>
          </a:xfrm>
        </p:spPr>
      </p:pic>
    </p:spTree>
    <p:extLst>
      <p:ext uri="{BB962C8B-B14F-4D97-AF65-F5344CB8AC3E}">
        <p14:creationId xmlns:p14="http://schemas.microsoft.com/office/powerpoint/2010/main" val="386019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1080" y="2246490"/>
            <a:ext cx="4709054" cy="576262"/>
          </a:xfrm>
        </p:spPr>
        <p:txBody>
          <a:bodyPr/>
          <a:lstStyle/>
          <a:p>
            <a:r>
              <a:rPr lang="en-US" dirty="0"/>
              <a:t>Second Hallway</a:t>
            </a:r>
          </a:p>
        </p:txBody>
      </p:sp>
      <p:pic>
        <p:nvPicPr>
          <p:cNvPr id="10" name="Content Placeholder 9" descr="IEEE - Second Hallway - PC, Mac &amp; Linux Standalone - Unity 2019.2.4f1 Personal &lt;DX11&gt;">
            <a:extLst>
              <a:ext uri="{FF2B5EF4-FFF2-40B4-BE49-F238E27FC236}">
                <a16:creationId xmlns:a16="http://schemas.microsoft.com/office/drawing/2014/main" id="{A7A85D48-C555-4A43-8567-B0F7A475A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12235" r="20655" b="35259"/>
          <a:stretch/>
        </p:blipFill>
        <p:spPr>
          <a:xfrm>
            <a:off x="951080" y="3429000"/>
            <a:ext cx="4731644" cy="22755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5517" y="2246490"/>
            <a:ext cx="4722813" cy="576262"/>
          </a:xfrm>
        </p:spPr>
        <p:txBody>
          <a:bodyPr/>
          <a:lstStyle/>
          <a:p>
            <a:r>
              <a:rPr lang="en-US" dirty="0"/>
              <a:t>Third Hallway</a:t>
            </a:r>
          </a:p>
        </p:txBody>
      </p:sp>
      <p:pic>
        <p:nvPicPr>
          <p:cNvPr id="8" name="Content Placeholder 7" descr="IEEE - Third Hallway - PC, Mac &amp; Linux Standalone - Unity 2019.2.4f1 Personal &lt;DX11&gt;">
            <a:extLst>
              <a:ext uri="{FF2B5EF4-FFF2-40B4-BE49-F238E27FC236}">
                <a16:creationId xmlns:a16="http://schemas.microsoft.com/office/drawing/2014/main" id="{FD80B210-722E-4AA1-97F3-F0835F89DC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2223" r="21322" b="35254"/>
          <a:stretch/>
        </p:blipFill>
        <p:spPr>
          <a:xfrm>
            <a:off x="6509278" y="3429000"/>
            <a:ext cx="4710807" cy="2274182"/>
          </a:xfrm>
        </p:spPr>
      </p:pic>
    </p:spTree>
    <p:extLst>
      <p:ext uri="{BB962C8B-B14F-4D97-AF65-F5344CB8AC3E}">
        <p14:creationId xmlns:p14="http://schemas.microsoft.com/office/powerpoint/2010/main" val="896875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Puzzle Hub</a:t>
            </a:r>
          </a:p>
        </p:txBody>
      </p:sp>
      <p:pic>
        <p:nvPicPr>
          <p:cNvPr id="8" name="Content Placeholder 7" descr="IEEE - Decimal2BinaryPuzzle - PC, Mac &amp; Linux Standalone - Unity 2019.2.4f1 Personal &lt;DX11&gt;">
            <a:extLst>
              <a:ext uri="{FF2B5EF4-FFF2-40B4-BE49-F238E27FC236}">
                <a16:creationId xmlns:a16="http://schemas.microsoft.com/office/drawing/2014/main" id="{104B0594-CFEE-4C1E-A8D5-23F22DE65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7" t="13069" r="20655" b="35675"/>
          <a:stretch/>
        </p:blipFill>
        <p:spPr>
          <a:xfrm>
            <a:off x="973670" y="2946929"/>
            <a:ext cx="4502316" cy="21217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 Puzzle Hub</a:t>
            </a:r>
          </a:p>
        </p:txBody>
      </p:sp>
      <p:pic>
        <p:nvPicPr>
          <p:cNvPr id="10" name="Content Placeholder 9" descr="IEEE - Boolean Algebra - PC, Mac &amp; Linux Standalone - Unity 2019.2.4f1 Personal &lt;DX11&gt;">
            <a:extLst>
              <a:ext uri="{FF2B5EF4-FFF2-40B4-BE49-F238E27FC236}">
                <a16:creationId xmlns:a16="http://schemas.microsoft.com/office/drawing/2014/main" id="{2DEF05B3-C026-4FA5-AADD-9244271E30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t="13474" r="21322" b="35254"/>
          <a:stretch/>
        </p:blipFill>
        <p:spPr>
          <a:xfrm>
            <a:off x="6096000" y="2946929"/>
            <a:ext cx="4467820" cy="2121782"/>
          </a:xfrm>
        </p:spPr>
      </p:pic>
    </p:spTree>
    <p:extLst>
      <p:ext uri="{BB962C8B-B14F-4D97-AF65-F5344CB8AC3E}">
        <p14:creationId xmlns:p14="http://schemas.microsoft.com/office/powerpoint/2010/main" val="4144603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70C2-E505-458B-9647-0E23C18F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72BB1-BE16-43B9-A91D-BCC3F9E66C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Basic options</a:t>
            </a:r>
          </a:p>
          <a:p>
            <a:endParaRPr lang="en-US" dirty="0"/>
          </a:p>
          <a:p>
            <a:r>
              <a:rPr lang="en-US" dirty="0"/>
              <a:t>Emphasis on “Final Exam” option</a:t>
            </a:r>
          </a:p>
          <a:p>
            <a:pPr lvl="1"/>
            <a:r>
              <a:rPr lang="en-US" dirty="0"/>
              <a:t>Quizzes moved to the endgame</a:t>
            </a:r>
          </a:p>
          <a:p>
            <a:pPr lvl="1"/>
            <a:r>
              <a:rPr lang="en-US" dirty="0"/>
              <a:t>Must get 4/5 to succeed</a:t>
            </a:r>
          </a:p>
          <a:p>
            <a:pPr lvl="1"/>
            <a:r>
              <a:rPr lang="en-US" dirty="0"/>
              <a:t>…or face 3 elite enemies simultaneously</a:t>
            </a:r>
          </a:p>
          <a:p>
            <a:pPr lvl="2"/>
            <a:r>
              <a:rPr lang="en-US" dirty="0"/>
              <a:t>Regardless, the game ends afterwards.</a:t>
            </a:r>
          </a:p>
          <a:p>
            <a:pPr lvl="1"/>
            <a:r>
              <a:rPr lang="en-US" dirty="0"/>
              <a:t>Once implemented, professor customizable.</a:t>
            </a:r>
          </a:p>
        </p:txBody>
      </p:sp>
      <p:pic>
        <p:nvPicPr>
          <p:cNvPr id="6" name="Content Placeholder 5" descr="IEEE - Opening Menu - PC, Mac &amp; Linux Standalone - Unity 2019.2.4f1 Personal &lt;DX11&gt;">
            <a:extLst>
              <a:ext uri="{FF2B5EF4-FFF2-40B4-BE49-F238E27FC236}">
                <a16:creationId xmlns:a16="http://schemas.microsoft.com/office/drawing/2014/main" id="{28954998-61ED-4007-9F67-5A4F4DDC0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9" t="12754" r="20386" b="33473"/>
          <a:stretch/>
        </p:blipFill>
        <p:spPr>
          <a:xfrm>
            <a:off x="6096000" y="2810933"/>
            <a:ext cx="4748380" cy="2365023"/>
          </a:xfrm>
        </p:spPr>
      </p:pic>
    </p:spTree>
    <p:extLst>
      <p:ext uri="{BB962C8B-B14F-4D97-AF65-F5344CB8AC3E}">
        <p14:creationId xmlns:p14="http://schemas.microsoft.com/office/powerpoint/2010/main" val="57328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C9D5-F9ED-4D8F-A0F2-486238B4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12A59-7C9D-4F48-8E3B-32CE863A3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the “</a:t>
            </a:r>
            <a:r>
              <a:rPr lang="en-US" dirty="0" err="1"/>
              <a:t>BodyGuards</a:t>
            </a:r>
            <a:r>
              <a:rPr lang="en-US" dirty="0"/>
              <a:t>” asset</a:t>
            </a:r>
          </a:p>
          <a:p>
            <a:endParaRPr lang="en-US" dirty="0"/>
          </a:p>
          <a:p>
            <a:r>
              <a:rPr lang="en-US" dirty="0"/>
              <a:t>Three types:</a:t>
            </a:r>
          </a:p>
          <a:p>
            <a:pPr lvl="1"/>
            <a:r>
              <a:rPr lang="en-US" dirty="0"/>
              <a:t>One-axis tracking</a:t>
            </a:r>
          </a:p>
          <a:p>
            <a:pPr lvl="1"/>
            <a:r>
              <a:rPr lang="en-US" dirty="0"/>
              <a:t>Damage Sponges</a:t>
            </a:r>
          </a:p>
          <a:p>
            <a:pPr lvl="1"/>
            <a:r>
              <a:rPr lang="en-US" dirty="0"/>
              <a:t>Ray casting tracking</a:t>
            </a:r>
          </a:p>
          <a:p>
            <a:pPr lvl="1"/>
            <a:endParaRPr lang="en-US" dirty="0"/>
          </a:p>
          <a:p>
            <a:r>
              <a:rPr lang="en-US" dirty="0"/>
              <a:t>Their goal: Stop your departure from the facility.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81057129"/>
                  </p:ext>
                </p:extLst>
              </p:nvPr>
            </p:nvGraphicFramePr>
            <p:xfrm>
              <a:off x="6792140" y="2282648"/>
              <a:ext cx="2816015" cy="35085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16015" cy="3508560"/>
                    </a:xfrm>
                    <a:prstGeom prst="rect">
                      <a:avLst/>
                    </a:prstGeom>
                  </am3d:spPr>
                  <am3d:camera>
                    <am3d:pos x="0" y="0" z="633052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30" dy="0" dz="-17598295"/>
                    <am3d:scale>
                      <am3d:sx n="1000000" d="1000000"/>
                      <am3d:sy n="1000000" d="1000000"/>
                      <am3d:sz n="1000000" d="1000000"/>
                    </am3d:scale>
                    <am3d:rot ax="1486677" ay="1868086" az="8054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32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2140" y="2282648"/>
                <a:ext cx="2816015" cy="35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550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2DEA-CBDF-45A3-B258-E4B73849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D2B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9578-888B-4A1B-8CCF-4E6D228BE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Hint and Instructions Provided by 2 Boards</a:t>
            </a:r>
          </a:p>
          <a:p>
            <a:endParaRPr lang="en-US" dirty="0"/>
          </a:p>
          <a:p>
            <a:r>
              <a:rPr lang="en-US" dirty="0"/>
              <a:t>10 Buttons to Press</a:t>
            </a:r>
          </a:p>
          <a:p>
            <a:pPr lvl="1"/>
            <a:r>
              <a:rPr lang="en-US" dirty="0"/>
              <a:t>Right combination of 1s and 0s unlocks the door.</a:t>
            </a:r>
          </a:p>
          <a:p>
            <a:pPr lvl="1"/>
            <a:r>
              <a:rPr lang="en-US" dirty="0"/>
              <a:t>All use a similar script to above.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C74579-2F55-4E39-9397-2F62EF19E8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99" y="1893182"/>
            <a:ext cx="3465327" cy="4552773"/>
          </a:xfrm>
        </p:spPr>
      </p:pic>
    </p:spTree>
    <p:extLst>
      <p:ext uri="{BB962C8B-B14F-4D97-AF65-F5344CB8AC3E}">
        <p14:creationId xmlns:p14="http://schemas.microsoft.com/office/powerpoint/2010/main" val="2006487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24CA-2203-437F-9140-A0DA4C2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385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77DF-0EF7-49AC-9D84-3BEBF2CD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AA5E-B8C3-4546-9C55-507D5F00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Overarching goal:</a:t>
            </a:r>
            <a:r>
              <a:rPr lang="en-US" sz="2400" dirty="0"/>
              <a:t> Create a game for rising engineering students that is engaging to play while also helping them learn various engineering concepts.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74643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1D31-A1C2-4159-996B-55C23F90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51944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C0F-FC90-451C-A493-F9E02B8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BB3B-DCE0-4C3D-BD16-E0727C33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game should last about 30 minutes on average</a:t>
            </a:r>
          </a:p>
          <a:p>
            <a:r>
              <a:rPr lang="en-US" sz="2400" dirty="0"/>
              <a:t>Characters and Objects to interact with</a:t>
            </a:r>
          </a:p>
          <a:p>
            <a:r>
              <a:rPr lang="en-US" sz="2400" dirty="0"/>
              <a:t>5 Puzzles</a:t>
            </a:r>
          </a:p>
          <a:p>
            <a:r>
              <a:rPr lang="en-US" sz="2400" dirty="0"/>
              <a:t>3 Quizzes</a:t>
            </a:r>
          </a:p>
          <a:p>
            <a:r>
              <a:rPr lang="en-US" sz="2400" dirty="0"/>
              <a:t>Puzzle + Shooter Action Game</a:t>
            </a:r>
          </a:p>
          <a:p>
            <a:pPr lvl="1"/>
            <a:r>
              <a:rPr lang="en-US" sz="2200" dirty="0"/>
              <a:t>Emphasis on the Digital-Logic Circuit class</a:t>
            </a:r>
          </a:p>
          <a:p>
            <a:r>
              <a:rPr lang="en-US" sz="2400" dirty="0"/>
              <a:t>Work with virtual reality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607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B01-27FF-4D2C-9268-B79C8EAF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669E-C5A4-40A7-9935-95E9B895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 on Virtual Reality</a:t>
            </a:r>
          </a:p>
          <a:p>
            <a:pPr lvl="1"/>
            <a:r>
              <a:rPr lang="en-US" sz="1800" dirty="0"/>
              <a:t>Specifically, the HTC </a:t>
            </a:r>
            <a:r>
              <a:rPr lang="en-US" sz="1800" dirty="0" err="1"/>
              <a:t>Vive</a:t>
            </a:r>
            <a:endParaRPr lang="en-US" sz="1800" dirty="0"/>
          </a:p>
          <a:p>
            <a:r>
              <a:rPr lang="en-US" sz="2000" dirty="0"/>
              <a:t>30 Minute cap to prevent headaches</a:t>
            </a:r>
          </a:p>
          <a:p>
            <a:r>
              <a:rPr lang="en-US" sz="2000" dirty="0"/>
              <a:t>Must be playable in a limited space.</a:t>
            </a:r>
          </a:p>
          <a:p>
            <a:pPr lvl="1"/>
            <a:r>
              <a:rPr lang="en-US" sz="1800" dirty="0"/>
              <a:t>Like the size of a small classroom, for instance.</a:t>
            </a:r>
          </a:p>
        </p:txBody>
      </p:sp>
    </p:spTree>
    <p:extLst>
      <p:ext uri="{BB962C8B-B14F-4D97-AF65-F5344CB8AC3E}">
        <p14:creationId xmlns:p14="http://schemas.microsoft.com/office/powerpoint/2010/main" val="43679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FF95-DFB9-42C1-B4CD-34C0E117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B63BF8-4A54-45FD-8D2B-9A7C385DD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69167"/>
              </p:ext>
            </p:extLst>
          </p:nvPr>
        </p:nvGraphicFramePr>
        <p:xfrm>
          <a:off x="0" y="753533"/>
          <a:ext cx="12022843" cy="610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9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F931-898B-4514-99AD-ABC4B8BB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7774-9EF0-4459-9FCB-6ECDA233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7099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7C8B-6332-46A1-800D-DF10EDCE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 Diagram (Game Interaction)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FC9B26-5298-4747-A3DC-1D427789C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724570"/>
              </p:ext>
            </p:extLst>
          </p:nvPr>
        </p:nvGraphicFramePr>
        <p:xfrm>
          <a:off x="1659467" y="1092199"/>
          <a:ext cx="9281937" cy="576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073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1709</TotalTime>
  <Words>1411</Words>
  <Application>Microsoft Office PowerPoint</Application>
  <PresentationFormat>Widescreen</PresentationFormat>
  <Paragraphs>338</Paragraphs>
  <Slides>40</Slides>
  <Notes>15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Celestial</vt:lpstr>
      <vt:lpstr>Design of a VR Video Game with game-based learning</vt:lpstr>
      <vt:lpstr>Report Outline</vt:lpstr>
      <vt:lpstr>Motivation </vt:lpstr>
      <vt:lpstr>Objective</vt:lpstr>
      <vt:lpstr>Design Requirements</vt:lpstr>
      <vt:lpstr>Design Constraints</vt:lpstr>
      <vt:lpstr>Design Approach</vt:lpstr>
      <vt:lpstr>Standards</vt:lpstr>
      <vt:lpstr>System Diagram (Game Interaction)</vt:lpstr>
      <vt:lpstr>Task Plan</vt:lpstr>
      <vt:lpstr>Task Plan </vt:lpstr>
      <vt:lpstr>Task Plan </vt:lpstr>
      <vt:lpstr>Task Plan </vt:lpstr>
      <vt:lpstr>Project’s  Timeline</vt:lpstr>
      <vt:lpstr>Implementations!</vt:lpstr>
      <vt:lpstr>Implementing Subtask 1A</vt:lpstr>
      <vt:lpstr>Implementing Subtask 1B</vt:lpstr>
      <vt:lpstr>Implementing Subtask 1C</vt:lpstr>
      <vt:lpstr>Implementing in Unity (as of April 3)</vt:lpstr>
      <vt:lpstr>Implementing with Unity (As of April 10)</vt:lpstr>
      <vt:lpstr>Implementing with Unity (As of April 10)</vt:lpstr>
      <vt:lpstr>Implementing with Unity (As of April 17)</vt:lpstr>
      <vt:lpstr>Implementing the Main Floor</vt:lpstr>
      <vt:lpstr>Roadmap of Task 2</vt:lpstr>
      <vt:lpstr>Implementing Task 3: The UI</vt:lpstr>
      <vt:lpstr>Implementing Task 3: The UI</vt:lpstr>
      <vt:lpstr>More UI Implementation: Player movement</vt:lpstr>
      <vt:lpstr>More on Player Movement</vt:lpstr>
      <vt:lpstr>What’s Next!</vt:lpstr>
      <vt:lpstr>Teleporting</vt:lpstr>
      <vt:lpstr>Rebuilding the World One Last time</vt:lpstr>
      <vt:lpstr>Hallways</vt:lpstr>
      <vt:lpstr>Introducing the Loading Triggers</vt:lpstr>
      <vt:lpstr>Construction Goes on.</vt:lpstr>
      <vt:lpstr>Construction Goes on.</vt:lpstr>
      <vt:lpstr>The Menu</vt:lpstr>
      <vt:lpstr>The enemies</vt:lpstr>
      <vt:lpstr>Implementation: D2B Puzzle</vt:lpstr>
      <vt:lpstr>Questions?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Want to Play a Game?</dc:title>
  <dc:creator>Zach Allen</dc:creator>
  <cp:lastModifiedBy>Zach Allen</cp:lastModifiedBy>
  <cp:revision>139</cp:revision>
  <dcterms:created xsi:type="dcterms:W3CDTF">2019-02-18T21:24:11Z</dcterms:created>
  <dcterms:modified xsi:type="dcterms:W3CDTF">2019-10-16T17:46:22Z</dcterms:modified>
</cp:coreProperties>
</file>